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7" r:id="rId15"/>
    <p:sldId id="29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0066"/>
    <a:srgbClr val="CC0099"/>
    <a:srgbClr val="CC99FF"/>
    <a:srgbClr val="0099CC"/>
    <a:srgbClr val="008000"/>
    <a:srgbClr val="FF6699"/>
    <a:srgbClr val="C0C0C0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5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.gif"/><Relationship Id="rId5" Type="http://schemas.openxmlformats.org/officeDocument/2006/relationships/image" Target="../media/image31.jp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audio" Target="../media/audio1.wav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" y="77056"/>
            <a:ext cx="11918022" cy="6703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964" y="2505670"/>
            <a:ext cx="5447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CC0066"/>
                </a:solidFill>
              </a:rPr>
              <a:t>Викторина</a:t>
            </a:r>
          </a:p>
          <a:p>
            <a:pPr algn="ctr"/>
            <a:r>
              <a:rPr lang="ru-RU" sz="4800" b="1" i="1" dirty="0">
                <a:solidFill>
                  <a:srgbClr val="CC0066"/>
                </a:solidFill>
              </a:rPr>
              <a:t>«В гостях у сказки»</a:t>
            </a:r>
          </a:p>
          <a:p>
            <a:endParaRPr lang="ru-RU" b="1" i="1" dirty="0">
              <a:solidFill>
                <a:srgbClr val="CC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616">
        <p15:prstTrans prst="peelOff"/>
      </p:transition>
    </mc:Choice>
    <mc:Fallback xmlns="">
      <p:transition spd="slow" advTm="9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5" y="1171271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6908" y="568411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Мальчик с гусями летал в поднебесье.</a:t>
            </a:r>
          </a:p>
          <a:p>
            <a:r>
              <a:rPr lang="ru-RU" sz="3200" b="1" i="1" dirty="0"/>
              <a:t>Как мальчика звали? Скажите все вместе!</a:t>
            </a:r>
          </a:p>
          <a:p>
            <a:r>
              <a:rPr lang="ru-RU" sz="3200" b="1" i="1" dirty="0"/>
              <a:t>А как сказка называется?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7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«Гуси-лебеди»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641">
        <p15:prstTrans prst="airplane"/>
        <p:sndAc>
          <p:stSnd>
            <p:snd r:embed="rId3" name="chimes.wav"/>
          </p:stSnd>
        </p:sndAc>
      </p:transition>
    </mc:Choice>
    <mc:Fallback xmlns="">
      <p:transition spd="slow" advTm="18641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47132" y="1583473"/>
            <a:ext cx="49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Ой Лиса, Лиса, Лиса</a:t>
            </a:r>
          </a:p>
          <a:p>
            <a:r>
              <a:rPr lang="ru-RU" sz="3200" b="1" i="1" dirty="0"/>
              <a:t>Хитрая плутовка.</a:t>
            </a:r>
          </a:p>
          <a:p>
            <a:r>
              <a:rPr lang="ru-RU" sz="3200" b="1" i="1" dirty="0"/>
              <a:t>Пела песенку она очень, очень звонко:</a:t>
            </a:r>
          </a:p>
          <a:p>
            <a:r>
              <a:rPr lang="ru-RU" sz="3200" b="1" i="1" dirty="0"/>
              <a:t>-Петушок, Петушок!</a:t>
            </a:r>
          </a:p>
          <a:p>
            <a:r>
              <a:rPr lang="ru-RU" sz="3200" b="1" i="1" dirty="0"/>
              <a:t>Золотой гребешок.</a:t>
            </a:r>
          </a:p>
          <a:p>
            <a:r>
              <a:rPr lang="ru-RU" sz="3200" b="1" i="1" dirty="0"/>
              <a:t>Выгляни в окошко,</a:t>
            </a:r>
          </a:p>
          <a:p>
            <a:r>
              <a:rPr lang="ru-RU" sz="3200" b="1" i="1" dirty="0"/>
              <a:t>Дам тебе горошку.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«Кот, Лиса и Петух»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2" y="80030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76">
        <p14:doors dir="vert"/>
        <p:sndAc>
          <p:stSnd>
            <p:snd r:embed="rId3" name="chimes.wav"/>
          </p:stSnd>
        </p:sndAc>
      </p:transition>
    </mc:Choice>
    <mc:Fallback xmlns="">
      <p:transition spd="slow" advTm="1807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Дом растаял ледяной-</a:t>
            </a:r>
          </a:p>
          <a:p>
            <a:r>
              <a:rPr lang="ru-RU" sz="3200" b="1" i="1" dirty="0"/>
              <a:t>Попросилась в лубяной.</a:t>
            </a:r>
          </a:p>
          <a:p>
            <a:r>
              <a:rPr lang="ru-RU" sz="3200" b="1" i="1" dirty="0"/>
              <a:t>Приютил её зайчишка,</a:t>
            </a:r>
          </a:p>
          <a:p>
            <a:r>
              <a:rPr lang="ru-RU" sz="3200" b="1" i="1" dirty="0"/>
              <a:t>Сам остался без домишка.</a:t>
            </a:r>
          </a:p>
          <a:p>
            <a:r>
              <a:rPr lang="ru-RU" sz="3200" b="1" i="1" dirty="0"/>
              <a:t>Зайцу петушок помог.</a:t>
            </a:r>
          </a:p>
          <a:p>
            <a:r>
              <a:rPr lang="ru-RU" sz="3200" b="1" i="1" dirty="0"/>
              <a:t>Лису выгнал за порог.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</a:t>
            </a:r>
            <a:r>
              <a:rPr lang="ru-RU" sz="3200" b="1" i="1" dirty="0" err="1"/>
              <a:t>Заюшкина</a:t>
            </a:r>
            <a:r>
              <a:rPr lang="ru-RU" sz="3200" b="1" i="1" dirty="0"/>
              <a:t> избушка»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437">
        <p:checker/>
        <p:sndAc>
          <p:stSnd>
            <p:snd r:embed="rId4" name="chimes.wav"/>
          </p:stSnd>
        </p:sndAc>
      </p:transition>
    </mc:Choice>
    <mc:Fallback xmlns="">
      <p:transition spd="slow" advTm="15437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Эта ловкая плутовка</a:t>
            </a:r>
            <a:br>
              <a:rPr lang="ru-RU" sz="3200" b="1" i="1" dirty="0"/>
            </a:br>
            <a:r>
              <a:rPr lang="ru-RU" sz="3200" b="1" i="1" dirty="0"/>
              <a:t>Посадила в прорубь волка.</a:t>
            </a:r>
          </a:p>
          <a:p>
            <a:r>
              <a:rPr lang="ru-RU" sz="3200" b="1" i="1" dirty="0"/>
              <a:t>А потом на нём каталась,</a:t>
            </a:r>
          </a:p>
          <a:p>
            <a:r>
              <a:rPr lang="ru-RU" sz="3200" b="1" i="1" dirty="0"/>
              <a:t>Очень хитро ухмылялась:</a:t>
            </a:r>
          </a:p>
          <a:p>
            <a:r>
              <a:rPr lang="ru-RU" sz="3200" b="1" i="1" dirty="0"/>
              <a:t>«Битый небитого везёт.»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«Волк и лиса»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65193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461847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325">
        <p15:prstTrans prst="pageCurlDouble"/>
        <p:sndAc>
          <p:stSnd>
            <p:snd r:embed="rId3" name="chimes.wav"/>
          </p:stSnd>
        </p:sndAc>
      </p:transition>
    </mc:Choice>
    <mc:Fallback xmlns="">
      <p:transition spd="slow" advTm="14325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66" y="319435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8576" y="1839951"/>
            <a:ext cx="5241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Дед и бабка вместе жили</a:t>
            </a:r>
          </a:p>
          <a:p>
            <a:r>
              <a:rPr lang="ru-RU" sz="3200" b="1" i="1" dirty="0"/>
              <a:t>Дочку из снежка слепили,</a:t>
            </a:r>
          </a:p>
          <a:p>
            <a:r>
              <a:rPr lang="ru-RU" sz="3200" b="1" i="1" dirty="0"/>
              <a:t>Но костра горячий жар</a:t>
            </a:r>
          </a:p>
          <a:p>
            <a:r>
              <a:rPr lang="ru-RU" sz="3200" b="1" i="1" dirty="0"/>
              <a:t>Превратил дочурку в пар.</a:t>
            </a:r>
          </a:p>
          <a:p>
            <a:r>
              <a:rPr lang="ru-RU" sz="3200" b="1" i="1" dirty="0"/>
              <a:t>Дед и бабушка в печали.</a:t>
            </a:r>
          </a:p>
          <a:p>
            <a:r>
              <a:rPr lang="ru-RU" sz="3200" b="1" i="1" dirty="0"/>
              <a:t>Как же их дочурку звали?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56853" y="5424616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«Снегурочка»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" y="100361"/>
            <a:ext cx="1618023" cy="185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51" y="4367000"/>
            <a:ext cx="1484274" cy="17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92" y="4985419"/>
            <a:ext cx="1328157" cy="152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36004"/>
            <a:ext cx="1484274" cy="170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2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420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542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0" y="1503529"/>
            <a:ext cx="5185504" cy="3659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-78059"/>
            <a:ext cx="1622881" cy="18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35586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Уплетая калачи,</a:t>
            </a:r>
          </a:p>
          <a:p>
            <a:r>
              <a:rPr lang="ru-RU" sz="2400" b="1" i="1" dirty="0"/>
              <a:t>Ехал парень на печи.</a:t>
            </a:r>
          </a:p>
          <a:p>
            <a:r>
              <a:rPr lang="ru-RU" sz="2400" b="1" i="1" dirty="0"/>
              <a:t>Прокатился по деревне</a:t>
            </a:r>
          </a:p>
          <a:p>
            <a:r>
              <a:rPr lang="ru-RU" sz="2400" b="1" i="1" dirty="0"/>
              <a:t>И женился на царевне.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991" y="5497150"/>
            <a:ext cx="566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 По </a:t>
            </a:r>
            <a:r>
              <a:rPr lang="ru-RU" sz="2400" b="1" i="1" dirty="0" err="1"/>
              <a:t>щючьему</a:t>
            </a:r>
            <a:r>
              <a:rPr lang="ru-RU" sz="2400" b="1" i="1" dirty="0"/>
              <a:t> веленью»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6" y="639902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184190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860">
        <p15:prstTrans prst="origami"/>
        <p:sndAc>
          <p:stSnd>
            <p:snd r:embed="rId3" name="chimes.wav"/>
          </p:stSnd>
        </p:sndAc>
      </p:transition>
    </mc:Choice>
    <mc:Fallback xmlns="">
      <p:transition spd="slow" advTm="1386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 сказке той царевич жил.</a:t>
            </a:r>
          </a:p>
          <a:p>
            <a:r>
              <a:rPr lang="ru-RU" sz="2800" b="1" i="1" dirty="0"/>
              <a:t>Серый волк ему служил.</a:t>
            </a:r>
          </a:p>
          <a:p>
            <a:r>
              <a:rPr lang="ru-RU" sz="2800" b="1" i="1" dirty="0"/>
              <a:t>Сказку эту вспоминайте,</a:t>
            </a:r>
          </a:p>
          <a:p>
            <a:r>
              <a:rPr lang="ru-RU" sz="2800" b="1" i="1" dirty="0"/>
              <a:t>Дружно вместе отвечайте</a:t>
            </a:r>
            <a:r>
              <a:rPr lang="ru-RU" sz="28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«Иван Царевич и серый волк»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31">
        <p:checker/>
        <p:sndAc>
          <p:stSnd>
            <p:snd r:embed="rId3" name="chimes.wav"/>
          </p:stSnd>
        </p:sndAc>
      </p:transition>
    </mc:Choice>
    <mc:Fallback xmlns="">
      <p:transition spd="slow" advTm="14031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7" y="1171757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89589" y="1018567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Бабушка девочку очень любила,</a:t>
            </a:r>
          </a:p>
          <a:p>
            <a:r>
              <a:rPr lang="ru-RU" sz="3200" b="1" i="1" dirty="0"/>
              <a:t>Шапочку красную ей подарила-</a:t>
            </a:r>
          </a:p>
          <a:p>
            <a:r>
              <a:rPr lang="ru-RU" sz="3200" b="1" i="1" dirty="0"/>
              <a:t>Девочка имя забыла своё:</a:t>
            </a:r>
          </a:p>
          <a:p>
            <a:r>
              <a:rPr lang="ru-RU" sz="3200" b="1" i="1" dirty="0"/>
              <a:t>А ну, подскажите имя её.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021" y="5845047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«Красная шапочка»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68" y="21937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796">
        <p15:prstTrans prst="pageCurlDouble"/>
        <p:sndAc>
          <p:stSnd>
            <p:snd r:embed="rId3" name="chimes.wav"/>
          </p:stSnd>
        </p:sndAc>
      </p:transition>
    </mc:Choice>
    <mc:Fallback xmlns="">
      <p:transition spd="slow" advTm="1479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2" y="76757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6851" y="1108953"/>
            <a:ext cx="4558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Ой! Лиса, Лиса, Лиса,</a:t>
            </a:r>
          </a:p>
          <a:p>
            <a:r>
              <a:rPr lang="ru-RU" sz="2800" b="1" i="1" dirty="0"/>
              <a:t>Обманула Журавля,</a:t>
            </a:r>
          </a:p>
          <a:p>
            <a:r>
              <a:rPr lang="ru-RU" sz="2800" b="1" i="1" dirty="0"/>
              <a:t>Но не знала, что Журавль,</a:t>
            </a:r>
          </a:p>
          <a:p>
            <a:r>
              <a:rPr lang="ru-RU" sz="2800" b="1" i="1" dirty="0"/>
              <a:t>Тоже очень хитрый малый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8" y="413643"/>
            <a:ext cx="1904762" cy="1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058" y="5078776"/>
            <a:ext cx="441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«Лиса и Журавль»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7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68">
        <p:blinds dir="vert"/>
        <p:sndAc>
          <p:stSnd>
            <p:snd r:embed="rId3" name="chimes.wav"/>
          </p:stSnd>
        </p:sndAc>
      </p:transition>
    </mc:Choice>
    <mc:Fallback xmlns="">
      <p:transition spd="slow" advTm="7968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6" y="94645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6217" y="741407"/>
            <a:ext cx="4984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Этот сказочный герой</a:t>
            </a:r>
          </a:p>
          <a:p>
            <a:r>
              <a:rPr lang="ru-RU" sz="3200" b="1" i="1" dirty="0"/>
              <a:t>С хвостиком, усатый,</a:t>
            </a:r>
          </a:p>
          <a:p>
            <a:r>
              <a:rPr lang="ru-RU" sz="3200" b="1" i="1" dirty="0"/>
              <a:t>В шляпе у него перо,</a:t>
            </a:r>
          </a:p>
          <a:p>
            <a:r>
              <a:rPr lang="ru-RU" sz="3200" b="1" i="1" dirty="0"/>
              <a:t>Сам весь полосатый,</a:t>
            </a:r>
          </a:p>
          <a:p>
            <a:r>
              <a:rPr lang="ru-RU" sz="3200" b="1" i="1" dirty="0"/>
              <a:t>Ходит он на двух ногах,</a:t>
            </a:r>
          </a:p>
          <a:p>
            <a:r>
              <a:rPr lang="ru-RU" sz="3200" b="1" i="1" dirty="0"/>
              <a:t>В ярко-красных сапогах</a:t>
            </a:r>
            <a:r>
              <a:rPr lang="ru-RU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8460" y="5338119"/>
            <a:ext cx="340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«Кот в сапогах»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9" y="4404731"/>
            <a:ext cx="2115295" cy="23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" y="93390"/>
            <a:ext cx="1925274" cy="1706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" y="440473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774">
        <p14:prism isInverted="1"/>
        <p:sndAc>
          <p:stSnd>
            <p:snd r:embed="rId3" name="chimes.wav"/>
          </p:stSnd>
        </p:sndAc>
      </p:transition>
    </mc:Choice>
    <mc:Fallback xmlns="">
      <p:transition spd="slow" advTm="1277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51" y="272535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b="1" i="1" dirty="0"/>
              <a:t>Сказки стародавние</a:t>
            </a:r>
          </a:p>
          <a:p>
            <a:r>
              <a:rPr lang="ru-RU" sz="3600" b="1" i="1" dirty="0"/>
              <a:t>Грустные, забавные,</a:t>
            </a:r>
          </a:p>
          <a:p>
            <a:r>
              <a:rPr lang="ru-RU" sz="3600" b="1" i="1" dirty="0"/>
              <a:t>Добрые, серьёзные</a:t>
            </a:r>
          </a:p>
          <a:p>
            <a:r>
              <a:rPr lang="ru-RU" sz="3600" b="1" i="1" dirty="0"/>
              <a:t>Лунные и звёздные.</a:t>
            </a:r>
          </a:p>
          <a:p>
            <a:r>
              <a:rPr lang="ru-RU" sz="3600" b="1" i="1" dirty="0"/>
              <a:t>Мы любим их слушать,</a:t>
            </a:r>
          </a:p>
          <a:p>
            <a:r>
              <a:rPr lang="ru-RU" sz="3600" b="1" i="1" dirty="0"/>
              <a:t>Любим их читать.</a:t>
            </a:r>
          </a:p>
          <a:p>
            <a:r>
              <a:rPr lang="ru-RU" sz="3600" b="1" i="1" dirty="0"/>
              <a:t>С ними даже можно</a:t>
            </a:r>
          </a:p>
          <a:p>
            <a:r>
              <a:rPr lang="ru-RU" sz="3600" b="1" i="1" dirty="0"/>
              <a:t>Просто поиграть.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" y="0"/>
            <a:ext cx="1680365" cy="148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131738"/>
            <a:ext cx="3030575" cy="419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361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9361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074127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Так быстро от принца девица бежала,</a:t>
            </a:r>
          </a:p>
          <a:p>
            <a:r>
              <a:rPr lang="ru-RU" sz="3200" b="1" i="1" dirty="0"/>
              <a:t>Что туфельку даже она потеряла.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2108" y="5444347"/>
            <a:ext cx="522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«Золушка»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" y="211873"/>
            <a:ext cx="2251094" cy="199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34" y="3764992"/>
            <a:ext cx="2792331" cy="279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88">
        <p:blinds dir="vert"/>
        <p:sndAc>
          <p:stSnd>
            <p:snd r:embed="rId3" name="chimes.wav"/>
          </p:stSnd>
        </p:sndAc>
      </p:transition>
    </mc:Choice>
    <mc:Fallback xmlns="">
      <p:transition spd="slow" advTm="14188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5" y="1065559"/>
            <a:ext cx="3901421" cy="3901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У Ивана-дурака</a:t>
            </a:r>
          </a:p>
          <a:p>
            <a:r>
              <a:rPr lang="ru-RU" sz="3200" b="1" i="1" dirty="0"/>
              <a:t>Друг есть верный на века.</a:t>
            </a:r>
          </a:p>
          <a:p>
            <a:r>
              <a:rPr lang="ru-RU" sz="3200" b="1" i="1" dirty="0"/>
              <a:t>Все решить проблемы в срок</a:t>
            </a:r>
          </a:p>
          <a:p>
            <a:r>
              <a:rPr lang="ru-RU" sz="3200" b="1" i="1" dirty="0"/>
              <a:t>Может славный Горбунок.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922" y="5636052"/>
            <a:ext cx="44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«Конёк-горбунок»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456" cy="156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37">
        <p:checker/>
        <p:sndAc>
          <p:stSnd>
            <p:snd r:embed="rId3" name="chimes.wav"/>
          </p:stSnd>
        </p:sndAc>
      </p:transition>
    </mc:Choice>
    <mc:Fallback xmlns="">
      <p:transition spd="slow" advTm="7437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41" y="911563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6" y="1173891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Носик круглый, пяточком,</a:t>
            </a:r>
          </a:p>
          <a:p>
            <a:r>
              <a:rPr lang="ru-RU" sz="2800" b="1" i="1" dirty="0"/>
              <a:t>Им в земле удобно рыться,</a:t>
            </a:r>
          </a:p>
          <a:p>
            <a:r>
              <a:rPr lang="ru-RU" sz="2800" b="1" i="1" dirty="0"/>
              <a:t>Хвостик маленький крючком,</a:t>
            </a:r>
          </a:p>
          <a:p>
            <a:r>
              <a:rPr lang="ru-RU" sz="2800" b="1" i="1" dirty="0"/>
              <a:t>Вместо туфелек – копытца.</a:t>
            </a:r>
          </a:p>
          <a:p>
            <a:r>
              <a:rPr lang="ru-RU" sz="2800" b="1" i="1" dirty="0"/>
              <a:t>Трое их – и до чего же</a:t>
            </a:r>
          </a:p>
          <a:p>
            <a:r>
              <a:rPr lang="ru-RU" sz="2800" b="1" i="1" dirty="0"/>
              <a:t>Братья дружные похожи.</a:t>
            </a:r>
          </a:p>
          <a:p>
            <a:r>
              <a:rPr lang="ru-RU" sz="2800" b="1" i="1" dirty="0"/>
              <a:t>Отгадайте без подсказки,</a:t>
            </a:r>
          </a:p>
          <a:p>
            <a:r>
              <a:rPr lang="ru-RU" sz="2800" b="1" i="1" dirty="0"/>
              <a:t>Кто герои этой сказки?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3903" y="5449330"/>
            <a:ext cx="52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«Три поросёнка»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" y="0"/>
            <a:ext cx="1171575" cy="151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67" y="5239265"/>
            <a:ext cx="1182786" cy="130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31328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475">
        <p:checker/>
        <p:sndAc>
          <p:stSnd>
            <p:snd r:embed="rId3" name="chimes.wav"/>
          </p:stSnd>
        </p:sndAc>
      </p:transition>
    </mc:Choice>
    <mc:Fallback xmlns="">
      <p:transition spd="slow" advTm="14475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3" y="1332164"/>
            <a:ext cx="3931454" cy="4025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13230" y="986174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Она была подружкой гномов.</a:t>
            </a:r>
          </a:p>
          <a:p>
            <a:r>
              <a:rPr lang="ru-RU" sz="3200" b="1" i="1" dirty="0"/>
              <a:t>И вам, конечно же, знакома.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583" y="5708822"/>
            <a:ext cx="60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«Белоснежка и семь гномов»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" y="34705"/>
            <a:ext cx="1755561" cy="1555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71" y="379782"/>
            <a:ext cx="2251905" cy="225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77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71">
        <p15:prstTrans prst="peelOff"/>
        <p:sndAc>
          <p:stSnd>
            <p:snd r:embed="rId3" name="chimes.wav"/>
          </p:stSnd>
        </p:sndAc>
      </p:transition>
    </mc:Choice>
    <mc:Fallback xmlns="">
      <p:transition spd="slow" advTm="15271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14" y="356021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6184" y="1317750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Родилась у мамы дочка</a:t>
            </a:r>
          </a:p>
          <a:p>
            <a:r>
              <a:rPr lang="ru-RU" sz="3200" b="1" i="1" dirty="0"/>
              <a:t>Из прекрасного цветочка.</a:t>
            </a:r>
          </a:p>
          <a:p>
            <a:r>
              <a:rPr lang="ru-RU" sz="3200" b="1" i="1" dirty="0"/>
              <a:t>Хороша малютка просто!</a:t>
            </a:r>
          </a:p>
          <a:p>
            <a:r>
              <a:rPr lang="ru-RU" sz="3200" b="1" i="1" dirty="0"/>
              <a:t>С дюйм была малышка ростом.</a:t>
            </a:r>
          </a:p>
          <a:p>
            <a:r>
              <a:rPr lang="ru-RU" sz="3200" b="1" i="1" dirty="0"/>
              <a:t>Если сказку вам читали ;</a:t>
            </a:r>
          </a:p>
          <a:p>
            <a:r>
              <a:rPr lang="ru-RU" sz="3200" b="1" i="1" dirty="0"/>
              <a:t>Знаете, как дочку звали.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6334" y="5572897"/>
            <a:ext cx="49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</a:t>
            </a:r>
            <a:r>
              <a:rPr lang="ru-RU" sz="3600" b="1" i="1" dirty="0" err="1"/>
              <a:t>Дюймовочка</a:t>
            </a:r>
            <a:r>
              <a:rPr lang="ru-RU" sz="3600" b="1" i="1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" y="0"/>
            <a:ext cx="1520782" cy="134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52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321593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968314" y="654908"/>
            <a:ext cx="524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Разыгралась непогода,</a:t>
            </a:r>
          </a:p>
          <a:p>
            <a:r>
              <a:rPr lang="ru-RU" sz="3200" b="1" i="1" dirty="0"/>
              <a:t>А на улице темно.</a:t>
            </a:r>
          </a:p>
          <a:p>
            <a:r>
              <a:rPr lang="ru-RU" sz="3200" b="1" i="1" dirty="0"/>
              <a:t>В эту злую непогоду</a:t>
            </a:r>
          </a:p>
          <a:p>
            <a:r>
              <a:rPr lang="ru-RU" sz="3200" b="1" i="1" dirty="0"/>
              <a:t>Девушка стучит в окно.</a:t>
            </a:r>
          </a:p>
          <a:p>
            <a:r>
              <a:rPr lang="ru-RU" sz="3200" b="1" i="1" dirty="0"/>
              <a:t>Не сомневайся, Принц, она хорошая.</a:t>
            </a:r>
          </a:p>
          <a:p>
            <a:r>
              <a:rPr lang="ru-RU" sz="3200" b="1" i="1" dirty="0"/>
              <a:t>Принцесса…</a:t>
            </a:r>
          </a:p>
          <a:p>
            <a:r>
              <a:rPr lang="ru-RU" sz="3200" b="1" i="1" dirty="0"/>
              <a:t>                       на горошине.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892" y="5980670"/>
            <a:ext cx="518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«Принцесса на горошине»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6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811">
        <p:checker/>
        <p:sndAc>
          <p:stSnd>
            <p:snd r:embed="rId3" name="chimes.wav"/>
          </p:stSnd>
        </p:sndAc>
      </p:transition>
    </mc:Choice>
    <mc:Fallback xmlns="">
      <p:transition spd="slow" advTm="10811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96" y="383060"/>
            <a:ext cx="4762500" cy="49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5" y="383060"/>
            <a:ext cx="455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Налетела злая вьюга,</a:t>
            </a:r>
          </a:p>
          <a:p>
            <a:r>
              <a:rPr lang="ru-RU" sz="3200" b="1" i="1" dirty="0"/>
              <a:t>Герда потеряла друга.</a:t>
            </a:r>
          </a:p>
          <a:p>
            <a:r>
              <a:rPr lang="ru-RU" sz="3200" b="1" i="1" dirty="0"/>
              <a:t>В царство льда умчался Кай!</a:t>
            </a:r>
          </a:p>
          <a:p>
            <a:r>
              <a:rPr lang="ru-RU" sz="3200" b="1" i="1" dirty="0"/>
              <a:t>Герда! Герда! Выручай!</a:t>
            </a:r>
          </a:p>
          <a:p>
            <a:r>
              <a:rPr lang="ru-RU" sz="3200" b="1" i="1" dirty="0"/>
              <a:t>Вьюга кружит вправо, влево</a:t>
            </a:r>
          </a:p>
          <a:p>
            <a:r>
              <a:rPr lang="ru-RU" sz="3200" b="1" i="1" dirty="0"/>
              <a:t>В сказке….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1114" y="5844746"/>
            <a:ext cx="61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«Снежная королева»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63" y="383060"/>
            <a:ext cx="1864274" cy="214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4" y="4414933"/>
            <a:ext cx="1884532" cy="216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782" y="4653169"/>
            <a:ext cx="1469485" cy="1686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02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61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1619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5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Стрела молодца угодила в болото,</a:t>
            </a:r>
          </a:p>
          <a:p>
            <a:r>
              <a:rPr lang="ru-RU" sz="3200" b="1" i="1" dirty="0"/>
              <a:t>Ну где же невеста?</a:t>
            </a:r>
          </a:p>
          <a:p>
            <a:r>
              <a:rPr lang="ru-RU" sz="3200" b="1" i="1" dirty="0"/>
              <a:t>Жениться охота!</a:t>
            </a:r>
          </a:p>
          <a:p>
            <a:r>
              <a:rPr lang="ru-RU" sz="3200" b="1" i="1" dirty="0"/>
              <a:t>А вот и невеста,</a:t>
            </a:r>
          </a:p>
          <a:p>
            <a:r>
              <a:rPr lang="ru-RU" sz="3200" b="1" i="1" dirty="0"/>
              <a:t>Глаза на макушке.</a:t>
            </a:r>
            <a:br>
              <a:rPr lang="ru-RU" sz="3200" b="1" i="1" dirty="0"/>
            </a:br>
            <a:r>
              <a:rPr lang="ru-RU" sz="3200" b="1" i="1" dirty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«Царевна –лягушка»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7" y="19061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82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8582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265" y="269377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CC0099"/>
                </a:solidFill>
              </a:rPr>
              <a:t>МОЛОДЦЫ 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479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9479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81787" y="1182029"/>
            <a:ext cx="5118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Что за сказка: кошка, внучка,</a:t>
            </a:r>
          </a:p>
          <a:p>
            <a:r>
              <a:rPr lang="ru-RU" sz="2800" b="1" i="1" dirty="0"/>
              <a:t>Мышь, ещё собака Жучка</a:t>
            </a:r>
          </a:p>
          <a:p>
            <a:r>
              <a:rPr lang="ru-RU" sz="2800" b="1" i="1" dirty="0"/>
              <a:t>Деду с бабой помогали</a:t>
            </a:r>
          </a:p>
          <a:p>
            <a:r>
              <a:rPr lang="ru-RU" sz="2800" b="1" i="1" dirty="0"/>
              <a:t>Корнеплоды собирали?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2523" y="6010508"/>
            <a:ext cx="53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«Репка»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2" y="381774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5620" y="1628078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Возле леса, на опушке</a:t>
            </a:r>
            <a:br>
              <a:rPr lang="ru-RU" sz="3200" b="1" i="1" dirty="0"/>
            </a:br>
            <a:r>
              <a:rPr lang="ru-RU" sz="3200" b="1" i="1" dirty="0"/>
              <a:t>Трое их живёт в избушке.</a:t>
            </a:r>
            <a:br>
              <a:rPr lang="ru-RU" sz="3200" b="1" i="1" dirty="0"/>
            </a:br>
            <a:r>
              <a:rPr lang="ru-RU" sz="3200" b="1" i="1" dirty="0"/>
              <a:t>Там три стула и три кружки</a:t>
            </a:r>
            <a:br>
              <a:rPr lang="ru-RU" sz="3200" b="1" i="1" dirty="0"/>
            </a:br>
            <a:r>
              <a:rPr lang="ru-RU" sz="3200" b="1" i="1" dirty="0"/>
              <a:t>Три кровати, три подушки.</a:t>
            </a:r>
            <a:br>
              <a:rPr lang="ru-RU" sz="3200" b="1" i="1" dirty="0"/>
            </a:br>
            <a:r>
              <a:rPr lang="ru-RU" sz="3200" b="1" i="1" dirty="0"/>
              <a:t>Угадайте без подсказки,</a:t>
            </a:r>
            <a:br>
              <a:rPr lang="ru-RU" sz="3200" b="1" i="1" dirty="0"/>
            </a:br>
            <a:r>
              <a:rPr lang="ru-RU" sz="3200" b="1" i="1" dirty="0"/>
              <a:t>Кто герои этой сказки</a:t>
            </a:r>
            <a:r>
              <a:rPr lang="ru-RU" b="1" i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5932448"/>
            <a:ext cx="39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«Три медведя»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7">
        <p14:window dir="vert"/>
        <p:sndAc>
          <p:stSnd>
            <p:snd r:embed="rId3" name="chimes.wav"/>
          </p:stSnd>
        </p:sndAc>
      </p:transition>
    </mc:Choice>
    <mc:Fallback xmlns="">
      <p:transition spd="slow" advTm="13977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1" y="414767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88984" y="1502061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Ждали маму с молоком,</a:t>
            </a:r>
            <a:br>
              <a:rPr lang="ru-RU" sz="3200" b="1" i="1" dirty="0"/>
            </a:br>
            <a:r>
              <a:rPr lang="ru-RU" sz="3200" b="1" i="1" dirty="0"/>
              <a:t>А пустили волка в дом.</a:t>
            </a:r>
            <a:br>
              <a:rPr lang="ru-RU" sz="3200" b="1" i="1" dirty="0"/>
            </a:br>
            <a:r>
              <a:rPr lang="ru-RU" sz="3200" b="1" i="1" dirty="0"/>
              <a:t>Отворили дверь козлята</a:t>
            </a:r>
            <a:br>
              <a:rPr lang="ru-RU" sz="3200" b="1" i="1" dirty="0"/>
            </a:br>
            <a:r>
              <a:rPr lang="ru-RU" sz="3200" b="1" i="1" dirty="0"/>
              <a:t>И пропали все куда-то.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0352" y="5683404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3600" b="1" i="1" dirty="0"/>
              <a:t>Волк и семе</a:t>
            </a:r>
            <a:r>
              <a:rPr lang="ru-RU" sz="3200" b="1" i="1" dirty="0"/>
              <a:t>р</a:t>
            </a:r>
            <a:r>
              <a:rPr lang="ru-RU" sz="3600" b="1" i="1" dirty="0"/>
              <a:t>о козлят»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34">
        <p14:vortex dir="r"/>
        <p:sndAc>
          <p:stSnd>
            <p:snd r:embed="rId3" name="chimes.wav"/>
          </p:stSnd>
        </p:sndAc>
      </p:transition>
    </mc:Choice>
    <mc:Fallback xmlns="">
      <p:transition spd="slow" advTm="1603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8351" y="1360449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И в пути он песню пел.</a:t>
            </a:r>
            <a:br>
              <a:rPr lang="ru-RU" sz="3200" b="1" i="1" dirty="0"/>
            </a:br>
            <a:r>
              <a:rPr lang="ru-RU" sz="3200" b="1" i="1" dirty="0"/>
              <a:t>Съесть его хотел зайчишка,</a:t>
            </a:r>
          </a:p>
          <a:p>
            <a:r>
              <a:rPr lang="ru-RU" sz="3200" b="1" i="1" dirty="0"/>
              <a:t>Серый волк и бурый мишка.</a:t>
            </a:r>
          </a:p>
          <a:p>
            <a:r>
              <a:rPr lang="ru-RU" sz="3200" b="1" i="1" dirty="0"/>
              <a:t>А когда малыш в лесу</a:t>
            </a:r>
          </a:p>
          <a:p>
            <a:r>
              <a:rPr lang="ru-RU" sz="3200" b="1" i="1" dirty="0"/>
              <a:t>Встретил рыжую лису,</a:t>
            </a:r>
          </a:p>
          <a:p>
            <a:r>
              <a:rPr lang="ru-RU" sz="3200" b="1" i="1" dirty="0"/>
              <a:t>От неё уйти не смог.</a:t>
            </a:r>
          </a:p>
          <a:p>
            <a:r>
              <a:rPr lang="ru-RU" sz="3200" b="1" i="1" dirty="0"/>
              <a:t>Что за сказка?...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«Колобок»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152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1215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6" y="1230430"/>
            <a:ext cx="3742519" cy="33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Отвечайте на вопрос:</a:t>
            </a:r>
          </a:p>
          <a:p>
            <a:r>
              <a:rPr lang="ru-RU" sz="3200" b="1" i="1" dirty="0"/>
              <a:t>Кто в корзине Машу нёс</a:t>
            </a:r>
          </a:p>
          <a:p>
            <a:r>
              <a:rPr lang="ru-RU" sz="3200" b="1" i="1" dirty="0"/>
              <a:t>Кто садился на пенёк</a:t>
            </a:r>
          </a:p>
          <a:p>
            <a:r>
              <a:rPr lang="ru-RU" sz="3200" b="1" i="1" dirty="0"/>
              <a:t>И хотел съесть пирожок?</a:t>
            </a:r>
          </a:p>
          <a:p>
            <a:r>
              <a:rPr lang="ru-RU" sz="3200" b="1" i="1" dirty="0"/>
              <a:t>Сказочку ты знаешь ведь?</a:t>
            </a:r>
          </a:p>
          <a:p>
            <a:r>
              <a:rPr lang="ru-RU" sz="3200" b="1" i="1" dirty="0"/>
              <a:t>Кто же это был?...</a:t>
            </a:r>
          </a:p>
          <a:p>
            <a:r>
              <a:rPr lang="ru-RU" sz="3200" b="1" i="1" dirty="0"/>
              <a:t>                             медведь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273" y="5486400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«Маша и медведь»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" y="0"/>
            <a:ext cx="1428990" cy="126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86">
        <p:blinds dir="vert"/>
        <p:sndAc>
          <p:stSnd>
            <p:snd r:embed="rId3" name="chimes.wav"/>
          </p:stSnd>
        </p:sndAc>
      </p:transition>
    </mc:Choice>
    <mc:Fallback xmlns="">
      <p:transition spd="slow" advTm="11586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05" y="1256175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54884" y="1400783"/>
            <a:ext cx="5995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Поселились в той избушке</a:t>
            </a:r>
          </a:p>
          <a:p>
            <a:r>
              <a:rPr lang="ru-RU" sz="3200" b="1" i="1" dirty="0"/>
              <a:t>Очень разные зверюшки.</a:t>
            </a:r>
          </a:p>
          <a:p>
            <a:r>
              <a:rPr lang="ru-RU" sz="3200" b="1" i="1" dirty="0"/>
              <a:t>Попросился к ним и мишка,</a:t>
            </a:r>
          </a:p>
          <a:p>
            <a:r>
              <a:rPr lang="ru-RU" sz="3200" b="1" i="1" dirty="0"/>
              <a:t>Только ведь медведь не мышка,</a:t>
            </a:r>
          </a:p>
          <a:p>
            <a:r>
              <a:rPr lang="ru-RU" sz="3200" b="1" i="1" dirty="0"/>
              <a:t>Влезть и так и сяк старался,</a:t>
            </a:r>
          </a:p>
          <a:p>
            <a:r>
              <a:rPr lang="ru-RU" sz="3200" b="1" i="1" dirty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259" y="5606128"/>
            <a:ext cx="426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«Теремок»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70" y="19830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532">
        <p15:prstTrans prst="airplane"/>
        <p:sndAc>
          <p:stSnd>
            <p:snd r:embed="rId3" name="chimes.wav"/>
          </p:stSnd>
        </p:sndAc>
      </p:transition>
    </mc:Choice>
    <mc:Fallback xmlns="">
      <p:transition spd="slow" advTm="1253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6393" y="1311099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Сестрица просила:</a:t>
            </a:r>
          </a:p>
          <a:p>
            <a:r>
              <a:rPr lang="ru-RU" sz="3200" b="1" i="1" dirty="0"/>
              <a:t>-Не пей из копытца.</a:t>
            </a:r>
            <a:br>
              <a:rPr lang="ru-RU" sz="3200" b="1" i="1" dirty="0"/>
            </a:br>
            <a:r>
              <a:rPr lang="ru-RU" sz="3200" b="1" i="1" dirty="0"/>
              <a:t>А братец не слушался,</a:t>
            </a:r>
          </a:p>
          <a:p>
            <a:r>
              <a:rPr lang="ru-RU" sz="3200" b="1" i="1" dirty="0"/>
              <a:t>Выпил водицы.</a:t>
            </a:r>
            <a:br>
              <a:rPr lang="ru-RU" sz="3200" b="1" i="1" dirty="0"/>
            </a:br>
            <a:r>
              <a:rPr lang="ru-RU" sz="3200" b="1" i="1" dirty="0"/>
              <a:t>Что за сказка про сестрицу,</a:t>
            </a:r>
            <a:br>
              <a:rPr lang="ru-RU" sz="3200" b="1" i="1" dirty="0"/>
            </a:br>
            <a:r>
              <a:rPr lang="ru-RU" sz="3200" b="1" i="1" dirty="0"/>
              <a:t>Про козлёнка, про водицу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«Сестрица Алёнушка и братец Иванушка»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105">
        <p:dissolve/>
        <p:sndAc>
          <p:stSnd>
            <p:snd r:embed="rId3" name="chimes.wav"/>
          </p:stSnd>
        </p:sndAc>
      </p:transition>
    </mc:Choice>
    <mc:Fallback xmlns="">
      <p:transition spd="slow" advTm="15105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9|1.1|0.8|0.7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9|1.1|1.5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802</Words>
  <Application>Microsoft Office PowerPoint</Application>
  <PresentationFormat>Широкоэкранный</PresentationFormat>
  <Paragraphs>155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Светлана</cp:lastModifiedBy>
  <cp:revision>60</cp:revision>
  <dcterms:created xsi:type="dcterms:W3CDTF">2013-07-12T06:18:50Z</dcterms:created>
  <dcterms:modified xsi:type="dcterms:W3CDTF">2023-12-17T09:42:20Z</dcterms:modified>
</cp:coreProperties>
</file>