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9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0AEC-37CA-4A90-8D2E-E2C6CDFFDC6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Занятие по развитию речи </a:t>
            </a:r>
            <a:br>
              <a:rPr lang="ru-RU" sz="3200" dirty="0" smtClean="0"/>
            </a:br>
            <a:r>
              <a:rPr lang="ru-RU" sz="3200" dirty="0" smtClean="0"/>
              <a:t>для детей 6-7 лет </a:t>
            </a:r>
            <a:br>
              <a:rPr lang="ru-RU" sz="3200" dirty="0" smtClean="0"/>
            </a:br>
            <a:r>
              <a:rPr lang="ru-RU" sz="3200" dirty="0" smtClean="0"/>
              <a:t>«Сочиняем сказку про Золушку»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933056"/>
            <a:ext cx="2952328" cy="27363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Анникова Е.Н., воспитатель,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«Сказка»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детского сада «Колокольчик»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Калаис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3937448" cy="462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Используя картинки расскажите сказку «Золушка».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3" b="7968"/>
          <a:stretch/>
        </p:blipFill>
        <p:spPr bwMode="auto">
          <a:xfrm>
            <a:off x="1043608" y="1457400"/>
            <a:ext cx="7091863" cy="49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«По страничкам любимых сказок»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прогнал лису из сказки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избушка»? (Петух)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в сказке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К.Чуковского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купил самовар? (Муха)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Назовите транспорт Бабы-яги (Метла, ступа)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Почему Иванушка превратился в козленочка? (Напился воды из следа от козьего копытца)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спас Красную шапочку? (Дровосеки)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Первая книга Буратино? (Азбука)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Какого цвета волосы у Мальвины? (Голубые)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Из чего Фея сделала карету для Золушки? (Из тыквы)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Что потеряла Золушка на балу? (Туфельку)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Что попало в глаз Каю в сказке «Снежная Королева» (Осколок зеркала)</a:t>
            </a:r>
          </a:p>
        </p:txBody>
      </p:sp>
    </p:spTree>
    <p:extLst>
      <p:ext uri="{BB962C8B-B14F-4D97-AF65-F5344CB8AC3E}">
        <p14:creationId xmlns:p14="http://schemas.microsoft.com/office/powerpoint/2010/main" val="161819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46640" cy="15121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свободное время раскрасьте рисунки и соберите свою книгу.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943018"/>
            <a:ext cx="2041030" cy="26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668" y="3994267"/>
            <a:ext cx="204970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auho.ru/sites/default/files/3625_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78777"/>
            <a:ext cx="1988314" cy="27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68689"/>
            <a:ext cx="2232248" cy="26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562" y="1540836"/>
            <a:ext cx="2499106" cy="23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07268"/>
            <a:ext cx="2157183" cy="28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8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  я предлагаю вам отправиться в путешествие, но чтобы узнать в какое, нужно отгадать зашифрованное слово. Мы будем отгадывать его по 1-м буквам слов, отгаданных вами загадок.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      Красна девица грустна, ей не нравится весна.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Ей на солнце тяжко, слёзы льёт бедняжка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негурочка.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     На сметане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мешён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на окошке стужён.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Круглый бок, румяный бок, покатился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олобок.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     Всех излечит, излечит, добрый доктор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йболит.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     Она красива и мила, а имя её от слова зола?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олушка.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      Толстяк живёт на крыше, летает он всех выше – </a:t>
            </a:r>
            <a:r>
              <a:rPr lang="ru-RU" sz="2300" b="1" u="sng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арлсон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      В сказках он всегда простак, все зовут его дурак.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 ум ещё покажет свой, этот сказочный герой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ванушка.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869160"/>
            <a:ext cx="3240360" cy="17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08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, интересно, нас сказка ждет?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Помогут нам в этом картинки.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852936"/>
            <a:ext cx="3079376" cy="24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457582" cy="18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620770"/>
            <a:ext cx="2264203" cy="19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2808312" cy="20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9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5" y="0"/>
            <a:ext cx="9187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же написал сказку «Золушка?»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8822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73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786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злая, жадная, а Золушка -…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Добрая, щедрая.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грубая, а Золушка — 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Вежливая, ласковая…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Сестры неряшливые, а Золушка — ….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Аккуратная.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Сестры ленивые, а Золушка — 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Трудолюбивая.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рассеянная, а Золушка -…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Внимательная.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4632" cy="126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героев сказки «Золушка»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33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превращения были в сказке?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684787" cy="22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8909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40450"/>
            <a:ext cx="3118360" cy="24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6864" cy="5256584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Утром Золушка проснулась,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Потянулась и улыбнулась.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 – росой она умылась,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Два – изящно потянулась.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 – нагнулась и присела,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четыре песню спела.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песней солнышко взошло,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Стало радостно, тепло.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Птицы весело запели,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Бабочки вдруг прилетели.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у Золушки заботы,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 ждет ее работы.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 садитесь поскорей,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поможем дружно 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Занятие по развитию речи  для детей 6-7 лет  «Сочиняем сказку про Золушку» </vt:lpstr>
      <vt:lpstr>Презентация PowerPoint</vt:lpstr>
      <vt:lpstr>Какая , интересно, нас сказка ждет?  Помогут нам в этом картинки. </vt:lpstr>
      <vt:lpstr>Презентация PowerPoint</vt:lpstr>
      <vt:lpstr>Кто же написал сказку «Золушка?» </vt:lpstr>
      <vt:lpstr>Игра «Скажи наоборот»   Мачеха злая, жадная, а Золушка -…  - Добрая, щедрая.  Мачеха грубая, а Золушка — … - Вежливая, ласковая…  Сестры неряшливые, а Золушка — ….  - Аккуратная. Сестры ленивые, а Золушка — … - Трудолюбивая. Мачеха рассеянная, а Золушка -… - Внимательная. </vt:lpstr>
      <vt:lpstr>Назовите героев сказки «Золушка»</vt:lpstr>
      <vt:lpstr>Какие превращения были в сказке?</vt:lpstr>
      <vt:lpstr>Физминутка                                                                                                                       Утром Золушка проснулась, Потянулась и улыбнулась. Раз – росой она умылась, Два – изящно потянулась. Три – нагнулась и присела, На четыре песню спела. С песней солнышко взошло, Стало радостно, тепло. Птицы весело запели, Бабочки вдруг прилетели. А у Золушки заботы, Много ждет ее работы. Вы садитесь поскорей, Мы поможем дружно ей. </vt:lpstr>
      <vt:lpstr>Используя картинки расскажите сказку «Золушка».</vt:lpstr>
      <vt:lpstr>Презентация PowerPoint</vt:lpstr>
      <vt:lpstr>В свободное время раскрасьте рисунки и соберите свою книгу.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 для детей 6-7 лет  «Сочиняем сказку про Золушку»</dc:title>
  <dc:creator>Nout_New</dc:creator>
  <cp:lastModifiedBy>Skazka</cp:lastModifiedBy>
  <cp:revision>9</cp:revision>
  <dcterms:created xsi:type="dcterms:W3CDTF">2020-04-07T10:36:17Z</dcterms:created>
  <dcterms:modified xsi:type="dcterms:W3CDTF">2025-03-28T12:17:34Z</dcterms:modified>
</cp:coreProperties>
</file>