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0E3-E19C-4A47-8A48-DC0B8A6ECCE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2C9C-6025-4213-AB52-FB5CD3F9B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0E3-E19C-4A47-8A48-DC0B8A6ECCE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2C9C-6025-4213-AB52-FB5CD3F9B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2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0E3-E19C-4A47-8A48-DC0B8A6ECCE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2C9C-6025-4213-AB52-FB5CD3F9B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7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0E3-E19C-4A47-8A48-DC0B8A6ECCE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2C9C-6025-4213-AB52-FB5CD3F9B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4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0E3-E19C-4A47-8A48-DC0B8A6ECCE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2C9C-6025-4213-AB52-FB5CD3F9B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0E3-E19C-4A47-8A48-DC0B8A6ECCE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2C9C-6025-4213-AB52-FB5CD3F9B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7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0E3-E19C-4A47-8A48-DC0B8A6ECCE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2C9C-6025-4213-AB52-FB5CD3F9B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53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0E3-E19C-4A47-8A48-DC0B8A6ECCE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2C9C-6025-4213-AB52-FB5CD3F9B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7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0E3-E19C-4A47-8A48-DC0B8A6ECCE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2C9C-6025-4213-AB52-FB5CD3F9B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7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0E3-E19C-4A47-8A48-DC0B8A6ECCE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2C9C-6025-4213-AB52-FB5CD3F9B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3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0E3-E19C-4A47-8A48-DC0B8A6ECCE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2C9C-6025-4213-AB52-FB5CD3F9B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D0E3-E19C-4A47-8A48-DC0B8A6ECCE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2C9C-6025-4213-AB52-FB5CD3F9B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9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85293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Математическая  игра</a:t>
            </a:r>
          </a:p>
          <a:p>
            <a:pPr algn="ctr"/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ля детей 6-7 лет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4719" y="277423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Филиал «Сказка»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детского сада «Колокольчик»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4634" y="5085184"/>
            <a:ext cx="2117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оспитатель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Е.Н. 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Анникова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5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Считалки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764704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пять.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собрались поиграть.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нам сорока прилетела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тебе водить велела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13285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Конь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ретивый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длинной гривой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Скачет, скачет по полям: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Тут и там! Тут и там!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Сюда мчится он —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Выходи из круга вон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00506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Шел баран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крутым горам,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Сорвал травку,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Спрятал под лавку.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ее найдет,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Тот и вон пойдет.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9240" y="764704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Сеем рожь, овес, пшеницу,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Лук, горох и чечевицу,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Коноплю, гречиху, лен.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Пусть росток выходит вон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9240" y="2132856"/>
            <a:ext cx="2871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Баба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сеяла горох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Уродился он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неплох,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Уродился он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густой…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помчимся, ты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постой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9240" y="4005064"/>
            <a:ext cx="2871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Ясный месяц и мышатки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ночам играют в прятки.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Месяц, месяц. Выходи!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нашел, а ты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води!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7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6409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Предлагаю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вашему вниманию математическую игру.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 игра очень нравится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детям,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развивает память,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закрепляет навыки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счета в пределах 20.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Поощряйте ребенка к рассуждениям, полным и развернутым высказываниям. Не торопите, не поучайте, а разговаривайте с ребенком, беседуйте, рассуждайте вместе с ним. 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Играйте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будьте здоровы!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Количество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игроков: 2- 5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91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игры вам понадобятся карточки с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числами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1 до 20.</a:t>
            </a: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71268"/>
            <a:ext cx="6390456" cy="47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8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сложности.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Карточки  выкладываются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вперемешку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несколько рядов рубашками вверх.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98" y="1607171"/>
            <a:ext cx="4141056" cy="3105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" y="4869160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Игроки считалкой или как-то иначе, например, с самого младшего, определяют, кто начинает игру. Игроки ходят по очереди, цель игры — набрать больше всех карт.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6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 свой ход игрок переворачивает одну за другой карточки на свой выбор. Если у двух первых перевернутых карт числа  не соседние в числовом ряду (например, 10 и 12), то игрок говорит: « Двенадцать больше десяти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один, значит, я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забираю себе эти карточки» или « Двенадцать –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сосед числа десять, значит, я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забираю себе эти карточки».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66124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Переворачивает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 карты обратно рубашкой вверх и завершает ход.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24" y="2496964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7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63" y="4509120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Если  числа соседствуют в числовом ряду (например, 10 и 9), то игрок говорит: « Девять  меньше десяти  на один, значит, я могу перевернуть ещё одну карточку» или « Девять – сосед числа десять , значит, я могу перевернуть ещё одну карточку» . 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0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Далее игрок переворачивает карточки до тех пор, пока перевернутое число будет не соседним  для  уже перевернутых.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26765"/>
            <a:ext cx="3292829" cy="24696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29402"/>
            <a:ext cx="3300763" cy="2475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39344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663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Все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карточки с соседними числами игрок забирает себе.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9" y="556660"/>
            <a:ext cx="2748778" cy="2061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474" y="263751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Последнюю перевернутую карточку игрок оставляет на месте и переворачивает рубашкой вверх.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9" y="3500289"/>
            <a:ext cx="2748778" cy="2061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474" y="5658813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Очень важно запоминать, на каких местах лежат обратно перевернутые карточки.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4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340768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Второй уровень сложности.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Правила игры те же, но  карточки забираются только в том случае, если  разность чисел на них равна 2.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Третий уровень сложности.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Правила игры те же, но  карточки забираются только в том случае, если  разность чисел на них равна 3.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6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505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Skazka</cp:lastModifiedBy>
  <cp:revision>15</cp:revision>
  <dcterms:created xsi:type="dcterms:W3CDTF">2020-04-14T07:33:30Z</dcterms:created>
  <dcterms:modified xsi:type="dcterms:W3CDTF">2025-03-28T13:59:48Z</dcterms:modified>
</cp:coreProperties>
</file>