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1" r:id="rId5"/>
    <p:sldId id="275" r:id="rId6"/>
    <p:sldId id="271" r:id="rId7"/>
    <p:sldId id="268" r:id="rId8"/>
    <p:sldId id="272" r:id="rId9"/>
    <p:sldId id="281" r:id="rId10"/>
    <p:sldId id="285" r:id="rId11"/>
    <p:sldId id="280" r:id="rId12"/>
    <p:sldId id="284" r:id="rId13"/>
    <p:sldId id="283" r:id="rId14"/>
    <p:sldId id="277" r:id="rId15"/>
    <p:sldId id="28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4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1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0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0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1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4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5D02-5B57-494B-A1DE-DA814A0DF970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DD4D-680F-4636-BB29-C00FA7A72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" y="0"/>
            <a:ext cx="9139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56" y="5157192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Подготовила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Анникова Е.Н., воспитатель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Филиал «Сказка» МБДОУ детского сада «Колокольчик»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Калаис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2021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2129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Совместная работа родителей с детьми 3-4 лет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дистанц.обучение\картинки\img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ADMIN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истанц.обучение\картинки\img1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дистанц.обучение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im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ADMIN\Desktop\screen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img_user_file_55b3912247a08_1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6" y="1"/>
            <a:ext cx="911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Skazka</cp:lastModifiedBy>
  <cp:revision>10</cp:revision>
  <dcterms:created xsi:type="dcterms:W3CDTF">2020-04-18T15:47:34Z</dcterms:created>
  <dcterms:modified xsi:type="dcterms:W3CDTF">2025-03-28T11:26:29Z</dcterms:modified>
</cp:coreProperties>
</file>