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00FF00"/>
    <a:srgbClr val="FF6600"/>
    <a:srgbClr val="846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67F1A-D176-452E-8FB3-1460E94E9FD3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8E0A19-4AA7-48DA-8CCC-B7B91FF4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6DD85-B6F8-4898-8C14-9112D7FAEB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791625-6B79-4EED-9BBE-76B915E8BE89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E5CA3A-A0B3-4FD6-B37E-B93C642EB81D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771E05-92F7-4048-BEC1-7276B77E3004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3F4C1-8992-4947-A959-AFA8F927F9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06520-2235-4DDA-A68C-D8E0430CC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7A340-37A2-4022-B353-82F40EBB5F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087F4-10DD-4F57-964E-6E6D9C0CBB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B7B9E-4BAB-4FA4-B1E3-EE9E696A09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3AD6F-2AC6-4848-95CC-69B313DEF9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E146E-CC2C-4C96-AE1B-4C43B9631D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1AEF2-A807-4487-AC29-0A28F60019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F323-502B-4F1C-BCFE-1D62A4BBC078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66C0-8D43-423A-8E75-DC3E46EAE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83F0-AA95-4E2A-94AF-DEE5DBC2C6B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65D5-B372-4F0E-BB25-23EE4E55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C9C4-0259-4C29-9204-60BB3FC03A9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2AF1-81B0-4981-8226-0BF4EAB3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69CE-FCE5-467B-97A5-82F72888A0A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6775-619B-46B7-9E62-BA06AAB7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A577-D25B-4121-A73F-8EC1F22FAAB8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A03D-C61A-45B7-AE15-BBA09EBE6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C82C-57BF-4F62-B259-4F4177BAE84F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D19F-8043-47C0-958F-41E23B02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F0B0-24A6-4AB2-8BDA-02344161D291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3712-FF02-4E1F-9075-5FEBF73C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F765-9925-49B9-A8D3-D513DB35C95C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1B96-25A1-42ED-949C-CC166882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5A7-D4CC-47DF-84CD-97D52099ACF4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4A0E-D5AD-4466-88AA-30BC1B25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36A3-59D0-49B1-B90D-D72C90E75E76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9F1B-341A-4760-8188-DA9A56C7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3BED-83E7-4CD7-B2B8-22FFA844B73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1D00-F24E-4DA4-931A-FA49BC0C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19FE3-F5FC-4517-9C10-4404862A81AE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537C3-D9F1-444A-88C3-44CEDB7D3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098732"/>
            <a:ext cx="4572000" cy="26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 занятию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ФЭМП  на тему: «Геометрические фигуры»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младшая группа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90872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91680" y="5589240"/>
            <a:ext cx="1060704" cy="9144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098732"/>
            <a:ext cx="4572000" cy="26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 занятию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ФЭМП  на тему: «Геометрические фигуры»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младшая группа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098732"/>
            <a:ext cx="4572000" cy="4450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 занятию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ФЭМП  на тему: «Геометрические фигуры»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младшая группа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Анникова Е.Н.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9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900" b="1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9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Калаис</a:t>
            </a:r>
            <a:endParaRPr lang="ru-RU" b="1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b="1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9712" y="105273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858000" y="544522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0115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57188"/>
            <a:ext cx="7858125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Tahoma" pitchFamily="34" charset="0"/>
              </a:rPr>
              <a:t>ЧТО БЫВАЕТ ОВАЛЬНЫМ?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24" name="Picture 10" descr="zad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700213"/>
            <a:ext cx="50800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57188"/>
            <a:ext cx="7858125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Tahoma" pitchFamily="34" charset="0"/>
              </a:rPr>
              <a:t>Из каких фигур состоит рисунок?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2772" name="Picture 6" descr="04b051485713236614119ecff7d4fdd8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44675"/>
            <a:ext cx="5616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57188"/>
            <a:ext cx="7858125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Tahoma" pitchFamily="34" charset="0"/>
              </a:rPr>
              <a:t>Из каких фигур состоит рисунок?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4820" name="Picture 6" descr="8hNzv9kXk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0"/>
            <a:ext cx="10617234" cy="70009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57188"/>
            <a:ext cx="7858125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Tahoma" pitchFamily="34" charset="0"/>
              </a:rPr>
              <a:t>Из каких фигур состоит рисунок?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6868" name="Picture 6" descr="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68405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900igr.net/up/datai/126372/0020-01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i/126372/0020-01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94" y="10795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785813"/>
            <a:ext cx="6858000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35" y="773095"/>
            <a:ext cx="7858179" cy="1754326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ГЕОМЕТРИЧЕСКИЕ ФИГУРЫ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4513" y="3394080"/>
            <a:ext cx="1000132" cy="92869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38275" y="5048255"/>
            <a:ext cx="1571636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68727" y="3319466"/>
            <a:ext cx="1071570" cy="114300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9677" y="5119693"/>
            <a:ext cx="1500198" cy="8572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5786438"/>
            <a:ext cx="8215312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rgbClr val="77933C"/>
              </a:solidFill>
              <a:cs typeface="Arial" charset="0"/>
            </a:endParaRPr>
          </a:p>
        </p:txBody>
      </p:sp>
      <p:sp>
        <p:nvSpPr>
          <p:cNvPr id="2" name="Овал 7"/>
          <p:cNvSpPr/>
          <p:nvPr/>
        </p:nvSpPr>
        <p:spPr>
          <a:xfrm>
            <a:off x="6650025" y="3123479"/>
            <a:ext cx="1571636" cy="13459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0"/>
            <a:ext cx="8964612" cy="66690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CC3300"/>
                </a:solidFill>
                <a:latin typeface="Arial" charset="0"/>
              </a:rPr>
              <a:t>Наше солнышко в окне -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Золотой круг в вышине.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Круглый мячик здесь лежит,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В ручки к вам он поспешит</a:t>
            </a:r>
          </a:p>
        </p:txBody>
      </p:sp>
      <p:pic>
        <p:nvPicPr>
          <p:cNvPr id="16386" name="Picture 8" descr="__1ou_e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628775"/>
            <a:ext cx="41767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357188"/>
            <a:ext cx="8001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Curlz MT" pitchFamily="82" charset="0"/>
              </a:rPr>
              <a:t>ЧТО БЫВАЕТ КРУГЛЫМ?</a:t>
            </a:r>
          </a:p>
        </p:txBody>
      </p:sp>
      <p:pic>
        <p:nvPicPr>
          <p:cNvPr id="18435" name="Picture 10" descr="93563124_Forma_kr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5673">
            <a:off x="1690688" y="1433513"/>
            <a:ext cx="5759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>
                <a:solidFill>
                  <a:srgbClr val="FF0000"/>
                </a:solidFill>
                <a:latin typeface="Arial" charset="0"/>
              </a:rPr>
              <a:t>Треугольник - три угла,</a:t>
            </a:r>
            <a:br>
              <a:rPr lang="ru-RU" sz="2400">
                <a:solidFill>
                  <a:srgbClr val="FF0000"/>
                </a:solidFill>
                <a:latin typeface="Arial" charset="0"/>
              </a:rPr>
            </a:br>
            <a:r>
              <a:rPr lang="ru-RU" sz="2400">
                <a:solidFill>
                  <a:srgbClr val="FF0000"/>
                </a:solidFill>
                <a:latin typeface="Arial" charset="0"/>
              </a:rPr>
              <a:t> Посмотрите детвора:</a:t>
            </a:r>
            <a:br>
              <a:rPr lang="ru-RU" sz="2400">
                <a:solidFill>
                  <a:srgbClr val="FF0000"/>
                </a:solidFill>
                <a:latin typeface="Arial" charset="0"/>
              </a:rPr>
            </a:br>
            <a:r>
              <a:rPr lang="ru-RU" sz="2400">
                <a:solidFill>
                  <a:srgbClr val="FF0000"/>
                </a:solidFill>
                <a:latin typeface="Arial" charset="0"/>
              </a:rPr>
              <a:t> Три вершины очень острых -</a:t>
            </a:r>
            <a:br>
              <a:rPr lang="ru-RU" sz="2400">
                <a:solidFill>
                  <a:srgbClr val="FF0000"/>
                </a:solidFill>
                <a:latin typeface="Arial" charset="0"/>
              </a:rPr>
            </a:br>
            <a:r>
              <a:rPr lang="ru-RU" sz="2400">
                <a:solidFill>
                  <a:srgbClr val="FF0000"/>
                </a:solidFill>
                <a:latin typeface="Arial" charset="0"/>
              </a:rPr>
              <a:t> Треугольник – «остроносый».</a:t>
            </a:r>
          </a:p>
        </p:txBody>
      </p:sp>
      <p:pic>
        <p:nvPicPr>
          <p:cNvPr id="20482" name="Picture 7" descr="0005-010-Ravnostoronnij-treugol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4664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357188"/>
            <a:ext cx="7286625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  <a:latin typeface="Bodoni MT Poster Compressed" pitchFamily="18" charset="0"/>
              </a:rPr>
              <a:t>ЧТО БЫВАЕТ ТРЕУГОЛЬНЫМ?</a:t>
            </a:r>
          </a:p>
        </p:txBody>
      </p:sp>
      <p:pic>
        <p:nvPicPr>
          <p:cNvPr id="22531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73238"/>
            <a:ext cx="50403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96838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>
                <a:solidFill>
                  <a:srgbClr val="00FF00"/>
                </a:solidFill>
                <a:latin typeface="Arial" charset="0"/>
              </a:rPr>
              <a:t>Познакомьтесь, вот квадрат!</a:t>
            </a:r>
            <a:br>
              <a:rPr lang="ru-RU" sz="2400">
                <a:solidFill>
                  <a:srgbClr val="00FF00"/>
                </a:solidFill>
                <a:latin typeface="Arial" charset="0"/>
              </a:rPr>
            </a:br>
            <a:r>
              <a:rPr lang="ru-RU" sz="2400">
                <a:solidFill>
                  <a:srgbClr val="00FF00"/>
                </a:solidFill>
                <a:latin typeface="Arial" charset="0"/>
              </a:rPr>
              <a:t> Он знакомству очень рад!</a:t>
            </a:r>
            <a:br>
              <a:rPr lang="ru-RU" sz="2400">
                <a:solidFill>
                  <a:srgbClr val="00FF00"/>
                </a:solidFill>
                <a:latin typeface="Arial" charset="0"/>
              </a:rPr>
            </a:br>
            <a:r>
              <a:rPr lang="ru-RU" sz="2400">
                <a:solidFill>
                  <a:srgbClr val="00FF00"/>
                </a:solidFill>
                <a:latin typeface="Arial" charset="0"/>
              </a:rPr>
              <a:t> В нём угла уже четыре,</a:t>
            </a:r>
            <a:br>
              <a:rPr lang="ru-RU" sz="2400">
                <a:solidFill>
                  <a:srgbClr val="00FF00"/>
                </a:solidFill>
                <a:latin typeface="Arial" charset="0"/>
              </a:rPr>
            </a:br>
            <a:r>
              <a:rPr lang="ru-RU" sz="2400">
                <a:solidFill>
                  <a:srgbClr val="00FF00"/>
                </a:solidFill>
                <a:latin typeface="Arial" charset="0"/>
              </a:rPr>
              <a:t> Нет его ровнее в мире</a:t>
            </a:r>
            <a:r>
              <a:rPr lang="ru-RU">
                <a:solidFill>
                  <a:srgbClr val="00FF00"/>
                </a:solidFill>
                <a:latin typeface="Arial" charset="0"/>
              </a:rPr>
              <a:t>: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428625"/>
            <a:ext cx="7500937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6600"/>
                </a:solidFill>
              </a:rPr>
              <a:t>ЧТО БЫВАЕТ КВАДРАТНЫМ?</a:t>
            </a:r>
          </a:p>
        </p:txBody>
      </p:sp>
      <p:pic>
        <p:nvPicPr>
          <p:cNvPr id="26627" name="Picture 9" descr="91369885_Forma_Kvad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84313"/>
            <a:ext cx="5095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>
                <a:solidFill>
                  <a:srgbClr val="CC3300"/>
                </a:solidFill>
                <a:latin typeface="Arial" charset="0"/>
              </a:rPr>
              <a:t>Наш овал нам сделать просто: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Круг растянем – больше роста.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Нет углов и нет сторон,</a:t>
            </a:r>
            <a:br>
              <a:rPr lang="ru-RU" sz="2400">
                <a:solidFill>
                  <a:srgbClr val="CC3300"/>
                </a:solidFill>
                <a:latin typeface="Arial" charset="0"/>
              </a:rPr>
            </a:br>
            <a:r>
              <a:rPr lang="ru-RU" sz="2400">
                <a:solidFill>
                  <a:srgbClr val="CC3300"/>
                </a:solidFill>
                <a:latin typeface="Arial" charset="0"/>
              </a:rPr>
              <a:t> Очень вытянутый он. </a:t>
            </a:r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69</Words>
  <Application>Microsoft Office PowerPoint</Application>
  <PresentationFormat>Экран (4:3)</PresentationFormat>
  <Paragraphs>47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Skazka</cp:lastModifiedBy>
  <cp:revision>36</cp:revision>
  <dcterms:created xsi:type="dcterms:W3CDTF">2014-10-27T04:42:17Z</dcterms:created>
  <dcterms:modified xsi:type="dcterms:W3CDTF">2025-03-28T11:54:58Z</dcterms:modified>
</cp:coreProperties>
</file>