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62" r:id="rId5"/>
    <p:sldId id="264" r:id="rId6"/>
    <p:sldId id="263" r:id="rId7"/>
    <p:sldId id="265" r:id="rId8"/>
    <p:sldId id="258" r:id="rId9"/>
    <p:sldId id="266" r:id="rId10"/>
    <p:sldId id="259" r:id="rId11"/>
    <p:sldId id="274" r:id="rId12"/>
    <p:sldId id="260" r:id="rId13"/>
    <p:sldId id="261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9C332-C83E-4FBE-9664-D8C5224228D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ED3B4-7E1B-4892-A665-B961C12E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8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ED3B4-7E1B-4892-A665-B961C12ED1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2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37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77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44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08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7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26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11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43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94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7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9DCD-17AC-4DA2-BAD3-6E80486C4CFF}" type="datetimeFigureOut">
              <a:rPr lang="ru-RU" smtClean="0"/>
              <a:t>28.03.2025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9516A-A610-409A-96FD-87EC0E2CA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35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2060848"/>
            <a:ext cx="9151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по развитию речи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6-7 лет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«Рассказы по картинкам»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436510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Анникова Е.Н., воспитатель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606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«Сказка»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детского сада «Колокольчик»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1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542925"/>
            <a:ext cx="66675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79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3483" y="1484784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одной сюжетной картине. 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«Профессии»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1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2587"/>
            <a:ext cx="46101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38985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 профессию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1124744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занимается воспитатель?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работает воспитатель?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 небольшой рассказ о работе воспитателя. 3-4 предложения.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4647186"/>
            <a:ext cx="3366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Поощряйте появление в речи </a:t>
            </a:r>
          </a:p>
          <a:p>
            <a:pPr algn="ctr"/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сложных предложений!</a:t>
            </a:r>
            <a:endParaRPr lang="ru-RU" sz="2400" b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36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0811"/>
            <a:ext cx="45434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987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1484784"/>
            <a:ext cx="2915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1.Чем занимается пожарный?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2.Где работает пожарный?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3.Составь небольшой рассказ о работе пожарного. 3-4 предложения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953609"/>
            <a:ext cx="36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5250"/>
            <a:ext cx="460057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2987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1678122"/>
            <a:ext cx="27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1.Чем занимается парикмахер?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2.Где работает парикмахер?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3.Составь небольшой рассказ о работе парикмахера. 3-4 предложения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111" y="5301208"/>
            <a:ext cx="3627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24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3634"/>
            <a:ext cx="45815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987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1484784"/>
            <a:ext cx="361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1.Чем занимается строитель?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2.Где работает строитель?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3.Составь небольшой рассказ о работе строителя. 3-4 предложения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098" y="4581128"/>
            <a:ext cx="3627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60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63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6804"/>
            <a:ext cx="455295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987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7949" y="1340768"/>
            <a:ext cx="36724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1.Чем занимается повар?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2.Где работает повар?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3.Составь небольшой рассказ о работе повара. 3-4 предложения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438" y="4293096"/>
            <a:ext cx="3627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69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5250"/>
            <a:ext cx="45815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987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1484784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1.Чем занимается полицейский?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2.Где работает полицейский?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3.Составь небольшой рассказ о работе полицейского. 3-4 предложения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035" y="4797152"/>
            <a:ext cx="3627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90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317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5111852_008_novii_razmer (481x700, 89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5250"/>
            <a:ext cx="45815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2987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1556792"/>
            <a:ext cx="3096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1.Чем занимается врач?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2.Где работает врач?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3.Составь небольшой рассказ о работе врача. 3-4 предложения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230" y="4653136"/>
            <a:ext cx="3627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21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26" y="1844824"/>
            <a:ext cx="915166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Добрый день!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Сегодня мы будем продолжать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Работу по составлению рассказов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при помощи КАРТИНОК.</a:t>
            </a:r>
          </a:p>
        </p:txBody>
      </p:sp>
    </p:spTree>
    <p:extLst>
      <p:ext uri="{BB962C8B-B14F-4D97-AF65-F5344CB8AC3E}">
        <p14:creationId xmlns:p14="http://schemas.microsoft.com/office/powerpoint/2010/main" val="304124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26" y="1844824"/>
            <a:ext cx="91516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рассказов по серии картинок с соблюдением логической последовательности.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26765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919" y="289917"/>
            <a:ext cx="57531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1" y="51571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Рассмотрите картинки. Уточните у ребенка: правильно ли расставлены картинки? Расставьте картинки в правильной последовательности.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519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476672"/>
            <a:ext cx="60486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Предложите ребенку ответить на вопросы: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гуляла девочка?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Придумай имя для девочки.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занималась девочка во время прогулки?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девочка нарвала букет?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005064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Предложите ребёнку составить связанный рассказ. Напомните ему  важное правило: составляя рассказ, нельзя пропускать картинки и что очень важно придумать вступительную фразу – введение в тему. Например: наступило лето. На лугу расцвели цветы.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5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113" y="188640"/>
            <a:ext cx="57531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867" y="5074965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Продолжаем работу. Рассмотрите картинки.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583" y="5511343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Уточните у ребенка: правильно ли расставлены картинки? Расставьте картинки в правильной последовательности.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0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614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7643" y="1259175"/>
            <a:ext cx="64087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время года изображено на картинке?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главный герой на этой картинке?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Придумай ему имя.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занят главный герой?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ты думаешь, что посадил главный герой?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дерево, кустарник и цветок хотел бы посадить ты? 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Предложите ребёнку составить рассказ по этому набору картинок, соблюдая их последовательность! Поощряйте появление в речи сложных предложений!</a:t>
            </a: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486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Предложите ребенку ответить на вопросы: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5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63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688" y="1196752"/>
            <a:ext cx="4118286" cy="550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5435"/>
            <a:ext cx="9151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Закрепляем умение составлять рассказы по картинкам, расставляя их в правильной последовательности. Попросите ребёнка самостоятельно придумать вопросы к этим картинкам.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0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20486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Предложите расставить картинки в правильной последовательности, и составить связанный рассказ.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Немного усложним задание: ребёнок должен придумать название для получившегося рассказа! Поощряйте самостоятельные суждения ребёнка!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84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407</Words>
  <Application>Microsoft Office PowerPoint</Application>
  <PresentationFormat>Экран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Skazka</cp:lastModifiedBy>
  <cp:revision>11</cp:revision>
  <dcterms:created xsi:type="dcterms:W3CDTF">2020-04-07T10:40:19Z</dcterms:created>
  <dcterms:modified xsi:type="dcterms:W3CDTF">2025-03-28T14:08:41Z</dcterms:modified>
</cp:coreProperties>
</file>