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6" r:id="rId3"/>
    <p:sldId id="257" r:id="rId4"/>
    <p:sldId id="262" r:id="rId5"/>
    <p:sldId id="264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C332-C83E-4FBE-9664-D8C5224228D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D3B4-7E1B-4892-A665-B961C12E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8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D3B4-7E1B-4892-A665-B961C12ED1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2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4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1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1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7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2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7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1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7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61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64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2060848"/>
            <a:ext cx="9151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Занятие по математике</a:t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детей 6-7 лет 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36510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Анникова Е.Н., воспитатель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Филиал «Сказка»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детского сада «Колокольчик»</a:t>
            </a:r>
          </a:p>
        </p:txBody>
      </p:sp>
    </p:spTree>
    <p:extLst>
      <p:ext uri="{BB962C8B-B14F-4D97-AF65-F5344CB8AC3E}">
        <p14:creationId xmlns:p14="http://schemas.microsoft.com/office/powerpoint/2010/main" val="250791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Перед занятием с ребенком внимательно ознакомьтесь с представленными заданиями. Подготовьте необходимый материал: карточки с цифрами и арифметическими знаками, тетрадь в клетку с изображениями двух числовых линеек, состоящих из 10 клеток ( без чисел), лист с заданием для графического диктанта.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Поощряйте ребенка, не забывайте похвалить за хорошую работу.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868" y="1916832"/>
            <a:ext cx="6919132" cy="1353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077072"/>
            <a:ext cx="691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числа живут на числовой прямой. У каждого числа свое место. Рассмотрите линейку и назовите числа на ней. Какое число идет после числа три? Какое число стоит перед числом пять? Какое число стоит между числами семь и девять?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Знакомимся с числовой линейкой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16632"/>
            <a:ext cx="828092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 задачу с помощью числовой линейки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493" y="4896899"/>
            <a:ext cx="6058667" cy="1340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10971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Задача 1.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съел одно пирожное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«Наполеон»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восемь эклеров. Сколько всего пирожных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съел Петя? (Ребенок выполняет задание в тетради с изображением числовой линейки без чисел).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Отсчитай одну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клетку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обозначь её дугой сверху.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конца первой дуги отсчитай ещё восемь клеток (число эклеров) и соедини их дугой сверху.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клеток ты соединил дугой сначала ? (Одну)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Положи перед собой карточку  с соответствующей цифрой (1)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клеток ты соединил дугой потом? ( Восемь)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Положи перед собой карточку с соответствующей цифрой (Восемь)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Выложи решение задачи с помощью цифр и арифметических знаков и прочитай запись (К одному прибавить восемь – получится девять)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Ребенок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дугой сверху первое число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дугой сверху второе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число. Потом он выкладывает решение задачи с помощью цифр и арифметических знаков (1 + 8 = 9).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52" y="623731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числовой линейки, карточки с цифрами и арифметическими знаками родители готовят к занятию заранее.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16632"/>
            <a:ext cx="828092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 задачу с помощью числовой линейки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2357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Задача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заказал девять пирожных и съел восемь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них. Сколько пирожных осталось?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(Ребенок выполняет задание в тетради с изображением числовой линейки без чисел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Отсчитай девять клеток (число всех пирожных) и соедини их дугой сверху.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последней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клетки верхней дуги отсчитай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влево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восемь клеток (число съеденных пирожных) и соедини их дугой снизу.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Сколько клеток ты соединил дугой сверху? ( Девять)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Положи перед собой карточку с соответствующим числом. (9)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Сколько клеток ты соединил дугой снизу? (Восемь)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 перед собой карточку с соответствующим числом.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Выложи решение задачи с помощью цифр и арифметических знаков и прочитай запись. ( От девяти отнять восемь – получится один)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Ребенок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сначала обозначает дугой сверху первое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(9)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 потом обозначает дугой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(8).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 он выкладывает решение задачи с помощью цифр и арифметических знаков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(9 – 1 = 8).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70" y="4825897"/>
            <a:ext cx="5275745" cy="1447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627322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числовой линейки, карточки с цифрами и арифметическими знаками родители готовят к занятию заранее.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90537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Повторяем времена года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5553851" cy="5639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155679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каких рисунках изображена зима? Весна? Лето? Осень? Почему ты так решил? Назови, из каких месяцев состоит зима? Из каких весна? Из каких месяцев состоит лето? А из каких осень? Какое время года самое холодное? Какое время года самое жаркое?</a:t>
            </a:r>
          </a:p>
        </p:txBody>
      </p:sp>
    </p:spTree>
    <p:extLst>
      <p:ext uri="{BB962C8B-B14F-4D97-AF65-F5344CB8AC3E}">
        <p14:creationId xmlns:p14="http://schemas.microsoft.com/office/powerpoint/2010/main" val="112440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14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364" y="1340768"/>
            <a:ext cx="5163271" cy="2172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9330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красной точки: 1 клетка вправо, 1 вверх, 2 вправо, 1 вниз,1 вправо; продолжи ряд до конца. От синей: 1 вправо, 2 вверх, 1 вправо, 2 вниз, 1 вправо; продолжи ряд до конца. От зеленой: 2 вверх, 2 вправо, 2 вниз, 2 влево; продолжи ряд до конца. От черной: 1 вправо, 1 вниз, 1 вправо, 1 вниз, 1 вправо, 1 вниз, 1 вправо, 1 вверх, 1 вправо, 1 вверх, 1 вправо, 1 вверх, 1 вправо; продолжи ряд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038752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377</TotalTime>
  <Words>682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Skazka</cp:lastModifiedBy>
  <cp:revision>36</cp:revision>
  <dcterms:created xsi:type="dcterms:W3CDTF">2020-04-07T10:40:19Z</dcterms:created>
  <dcterms:modified xsi:type="dcterms:W3CDTF">2025-03-28T12:23:49Z</dcterms:modified>
</cp:coreProperties>
</file>