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9"/>
  </p:notesMasterIdLst>
  <p:sldIdLst>
    <p:sldId id="260"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5123A-FDE8-4E37-BAF8-35E3F1B7F58C}" type="datetimeFigureOut">
              <a:rPr lang="ru-RU" smtClean="0"/>
              <a:pPr/>
              <a:t>28.03.2025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2234D-2C7F-4E78-8E8D-564FC4C6C5E4}" type="slidenum">
              <a:rPr lang="ru-RU" smtClean="0"/>
              <a:pPr/>
              <a:t>‹#›</a:t>
            </a:fld>
            <a:endParaRPr lang="ru-RU"/>
          </a:p>
        </p:txBody>
      </p:sp>
    </p:spTree>
    <p:extLst>
      <p:ext uri="{BB962C8B-B14F-4D97-AF65-F5344CB8AC3E}">
        <p14:creationId xmlns:p14="http://schemas.microsoft.com/office/powerpoint/2010/main" val="1276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92234D-2C7F-4E78-8E8D-564FC4C6C5E4}" type="slidenum">
              <a:rPr lang="ru-RU" smtClean="0"/>
              <a:pPr/>
              <a:t>13</a:t>
            </a:fld>
            <a:endParaRPr lang="ru-RU"/>
          </a:p>
        </p:txBody>
      </p:sp>
    </p:spTree>
    <p:extLst>
      <p:ext uri="{BB962C8B-B14F-4D97-AF65-F5344CB8AC3E}">
        <p14:creationId xmlns:p14="http://schemas.microsoft.com/office/powerpoint/2010/main" val="3553902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99EB19-2BEC-44C8-B053-9EBE614029DA}" type="slidenum">
              <a:rPr lang="ru-RU" smtClean="0"/>
              <a:pPr/>
              <a:t>‹#›</a:t>
            </a:fld>
            <a:endParaRPr lang="ru-RU"/>
          </a:p>
        </p:txBody>
      </p:sp>
      <p:pic>
        <p:nvPicPr>
          <p:cNvPr id="5" name="Рисунок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57550" y="1619250"/>
            <a:ext cx="5676900" cy="3619500"/>
          </a:xfrm>
          <a:prstGeom prst="rect">
            <a:avLst/>
          </a:prstGeom>
        </p:spPr>
      </p:pic>
    </p:spTree>
    <p:extLst>
      <p:ext uri="{BB962C8B-B14F-4D97-AF65-F5344CB8AC3E}">
        <p14:creationId xmlns:p14="http://schemas.microsoft.com/office/powerpoint/2010/main" val="41024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184929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41679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3411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122540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3917358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416301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58157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46961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100699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54196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69913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57347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6877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47777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342586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28.03.2025</a:t>
            </a:fld>
            <a:endParaRPr lang="ru-RU"/>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370313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FBA71A2-9D12-41BB-8D67-6A95009822DB}" type="datetimeFigureOut">
              <a:rPr lang="ru-RU" smtClean="0"/>
              <a:pPr/>
              <a:t>28.03.2025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99EB19-2BEC-44C8-B053-9EBE614029DA}" type="slidenum">
              <a:rPr lang="ru-RU" smtClean="0"/>
              <a:pPr/>
              <a:t>‹#›</a:t>
            </a:fld>
            <a:endParaRPr lang="ru-RU"/>
          </a:p>
        </p:txBody>
      </p:sp>
      <p:pic>
        <p:nvPicPr>
          <p:cNvPr id="8" name="Рисунок 7"/>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Рисунок 8"/>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283779" y="-199697"/>
            <a:ext cx="12864662" cy="7696342"/>
          </a:xfrm>
          <a:prstGeom prst="rect">
            <a:avLst/>
          </a:prstGeom>
        </p:spPr>
      </p:pic>
    </p:spTree>
    <p:extLst>
      <p:ext uri="{BB962C8B-B14F-4D97-AF65-F5344CB8AC3E}">
        <p14:creationId xmlns:p14="http://schemas.microsoft.com/office/powerpoint/2010/main" val="347274693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hi-news.ru/tag/planety" TargetMode="External"/><Relationship Id="rId7" Type="http://schemas.openxmlformats.org/officeDocument/2006/relationships/hyperlink" Target="http://www.contenton.ru/geo-solnechnay-sistema-asteroids/" TargetMode="External"/><Relationship Id="rId2" Type="http://schemas.openxmlformats.org/officeDocument/2006/relationships/hyperlink" Target="http://spacegid.com/planetyi-nashey-s-vami-solnechnoy-sistemyi.html" TargetMode="External"/><Relationship Id="rId1" Type="http://schemas.openxmlformats.org/officeDocument/2006/relationships/slideLayout" Target="../slideLayouts/slideLayout2.xml"/><Relationship Id="rId6" Type="http://schemas.openxmlformats.org/officeDocument/2006/relationships/hyperlink" Target="http://www.krugosvet.ru/enc/nauka_i_tehnika/astronomiya/LUNA.html" TargetMode="External"/><Relationship Id="rId5" Type="http://schemas.openxmlformats.org/officeDocument/2006/relationships/hyperlink" Target="http://100-faktov.ru/category/nauka/astronomiya/" TargetMode="External"/><Relationship Id="rId4" Type="http://schemas.openxmlformats.org/officeDocument/2006/relationships/hyperlink" Target="http://www.datacube.tv/2014/08/naychnue-factu-o-planete-zemlya.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8300" dirty="0">
                <a:latin typeface="Calibri" panose="020F0502020204030204" pitchFamily="34" charset="0"/>
                <a:cs typeface="Calibri" panose="020F0502020204030204" pitchFamily="34" charset="0"/>
              </a:rPr>
              <a:t>Наш космический дом</a:t>
            </a:r>
          </a:p>
        </p:txBody>
      </p:sp>
      <p:sp>
        <p:nvSpPr>
          <p:cNvPr id="5" name="Текст 4"/>
          <p:cNvSpPr>
            <a:spLocks noGrp="1"/>
          </p:cNvSpPr>
          <p:nvPr>
            <p:ph type="body" sz="half" idx="2"/>
          </p:nvPr>
        </p:nvSpPr>
        <p:spPr>
          <a:xfrm>
            <a:off x="1467555" y="4533363"/>
            <a:ext cx="10724445" cy="1457862"/>
          </a:xfrm>
        </p:spPr>
        <p:txBody>
          <a:bodyPr>
            <a:normAutofit fontScale="77500" lnSpcReduction="20000"/>
          </a:bodyPr>
          <a:lstStyle/>
          <a:p>
            <a:pPr algn="ctr"/>
            <a:r>
              <a:rPr lang="ru-RU" sz="2000" dirty="0" smtClean="0">
                <a:latin typeface="Calibri" panose="020F0502020204030204" pitchFamily="34" charset="0"/>
                <a:cs typeface="Calibri" panose="020F0502020204030204" pitchFamily="34" charset="0"/>
              </a:rPr>
              <a:t>Филиал «Сказка»</a:t>
            </a:r>
          </a:p>
          <a:p>
            <a:pPr algn="ctr"/>
            <a:r>
              <a:rPr lang="ru-RU" sz="2000" dirty="0" smtClean="0">
                <a:latin typeface="Calibri" panose="020F0502020204030204" pitchFamily="34" charset="0"/>
                <a:cs typeface="Calibri" panose="020F0502020204030204" pitchFamily="34" charset="0"/>
              </a:rPr>
              <a:t>МБДОУ детского сада «Колокольчик»</a:t>
            </a:r>
          </a:p>
          <a:p>
            <a:pPr algn="ctr"/>
            <a:endParaRPr lang="ru-RU" sz="2000" dirty="0">
              <a:latin typeface="Calibri" panose="020F0502020204030204" pitchFamily="34" charset="0"/>
              <a:cs typeface="Calibri" panose="020F0502020204030204" pitchFamily="34" charset="0"/>
            </a:endParaRPr>
          </a:p>
          <a:p>
            <a:pPr algn="r"/>
            <a:r>
              <a:rPr lang="ru-RU" sz="2000" smtClean="0">
                <a:latin typeface="Calibri" panose="020F0502020204030204" pitchFamily="34" charset="0"/>
                <a:cs typeface="Calibri" panose="020F0502020204030204" pitchFamily="34" charset="0"/>
              </a:rPr>
              <a:t>Выполнили:    Анникова </a:t>
            </a:r>
            <a:r>
              <a:rPr lang="ru-RU" sz="2000" dirty="0" smtClean="0">
                <a:latin typeface="Calibri" panose="020F0502020204030204" pitchFamily="34" charset="0"/>
                <a:cs typeface="Calibri" panose="020F0502020204030204" pitchFamily="34" charset="0"/>
              </a:rPr>
              <a:t>Е.Н.</a:t>
            </a:r>
          </a:p>
          <a:p>
            <a:pPr algn="r"/>
            <a:r>
              <a:rPr lang="ru-RU" sz="2000" dirty="0" smtClean="0">
                <a:latin typeface="Calibri" panose="020F0502020204030204" pitchFamily="34" charset="0"/>
                <a:cs typeface="Calibri" panose="020F0502020204030204" pitchFamily="34" charset="0"/>
              </a:rPr>
              <a:t>Ефимова В.А.   </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705251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311" y="0"/>
            <a:ext cx="5350933" cy="6555641"/>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САТУРН – шестая планета от Солнца. Его легко отличить от других планет. Вокруг Сатурна широкие кольца, похожие на обручи. Ширина этих колец огромна, они состоят из летающих камней, покрытых льдом. Маленькие и большие камни вращаются вокруг планеты, как будто водят вокруг неё хоровод, но они так далеко от нас, что мы видим только кольца. Как и Юпитер. Сатурн не твёрдая планета, она тоже состоит из газа.</a:t>
            </a:r>
            <a:endParaRPr lang="ru-RU" sz="2800" dirty="0"/>
          </a:p>
        </p:txBody>
      </p:sp>
      <p:pic>
        <p:nvPicPr>
          <p:cNvPr id="3" name="Рисунок 2" descr="http://sepimages.ru/uploads/images/s/a/t/saturna_koltsa_foto_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554133" y="1474151"/>
            <a:ext cx="6886222" cy="4305760"/>
          </a:xfrm>
          <a:prstGeom prst="rect">
            <a:avLst/>
          </a:prstGeom>
          <a:noFill/>
          <a:ln>
            <a:noFill/>
          </a:ln>
        </p:spPr>
      </p:pic>
    </p:spTree>
    <p:extLst>
      <p:ext uri="{BB962C8B-B14F-4D97-AF65-F5344CB8AC3E}">
        <p14:creationId xmlns:p14="http://schemas.microsoft.com/office/powerpoint/2010/main" val="5456111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200" y="1322551"/>
            <a:ext cx="5294489" cy="3862660"/>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УРАН – планета, которая вращается «лёжа на боку». Учёные считают, что в далёком прошлом Уран столкнулся с каким-то крупным неизвестным телом и от сильного удара повернулся «на бок».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На Уране царит вечный холод.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adamantaro.ru/images/ada-objek-baru-di-dekat-neptunus-256660-1.jpg"/>
          <p:cNvPicPr/>
          <p:nvPr/>
        </p:nvPicPr>
        <p:blipFill>
          <a:blip r:embed="rId2">
            <a:extLst>
              <a:ext uri="{28A0092B-C50C-407E-A947-70E740481C1C}">
                <a14:useLocalDpi xmlns:a14="http://schemas.microsoft.com/office/drawing/2010/main"/>
              </a:ext>
            </a:extLst>
          </a:blip>
          <a:srcRect/>
          <a:stretch>
            <a:fillRect/>
          </a:stretch>
        </p:blipFill>
        <p:spPr bwMode="auto">
          <a:xfrm>
            <a:off x="5897562" y="1421870"/>
            <a:ext cx="6429905" cy="4809597"/>
          </a:xfrm>
          <a:prstGeom prst="rect">
            <a:avLst/>
          </a:prstGeom>
          <a:noFill/>
          <a:ln>
            <a:noFill/>
          </a:ln>
        </p:spPr>
      </p:pic>
    </p:spTree>
    <p:extLst>
      <p:ext uri="{BB962C8B-B14F-4D97-AF65-F5344CB8AC3E}">
        <p14:creationId xmlns:p14="http://schemas.microsoft.com/office/powerpoint/2010/main" val="2768156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956" y="779260"/>
            <a:ext cx="4357511" cy="5604163"/>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НЕПТУН  - восьмая и самая дальняя от Солнца планета. Её путь вокруг Солнца такой длинный, что год на Нептуне длится более 160 земных лет! Здесь очень холодно – таких свирепых ураганов и ледяных ветров, как на Нептуне, не встретишь ни на одной другой планете Солнечной системы.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нептун планета"/>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2788" y="779260"/>
            <a:ext cx="6190545" cy="5790873"/>
          </a:xfrm>
          <a:prstGeom prst="rect">
            <a:avLst/>
          </a:prstGeom>
          <a:noFill/>
          <a:ln>
            <a:noFill/>
          </a:ln>
        </p:spPr>
      </p:pic>
    </p:spTree>
    <p:extLst>
      <p:ext uri="{BB962C8B-B14F-4D97-AF65-F5344CB8AC3E}">
        <p14:creationId xmlns:p14="http://schemas.microsoft.com/office/powerpoint/2010/main" val="142275801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311" y="144553"/>
            <a:ext cx="4730045" cy="6034985"/>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многих планет Солнечной системы есть спутники, которые вращаются вокруг них. Например, у Юпитера 29 спутников, у Урана – 27.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Марса 2 спутника – Фобос и </a:t>
            </a:r>
            <a:r>
              <a:rPr lang="ru-RU" sz="2800" dirty="0" err="1">
                <a:latin typeface="Calibri" panose="020F0502020204030204" pitchFamily="34" charset="0"/>
                <a:ea typeface="Calibri" panose="020F0502020204030204" pitchFamily="34" charset="0"/>
                <a:cs typeface="Times New Roman" panose="02020603050405020304" pitchFamily="18" charset="0"/>
              </a:rPr>
              <a:t>Деймос</a:t>
            </a:r>
            <a:r>
              <a:rPr lang="ru-RU"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Нептуна известно 14 спутников.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Сатурна – 62 спутника.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А у Венеры и Меркурия вообще нет спутников.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спутники планет солнечной системы"/>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1288" y="351551"/>
            <a:ext cx="7224889" cy="6289011"/>
          </a:xfrm>
          <a:prstGeom prst="rect">
            <a:avLst/>
          </a:prstGeom>
          <a:noFill/>
          <a:ln>
            <a:noFill/>
          </a:ln>
        </p:spPr>
      </p:pic>
    </p:spTree>
    <p:extLst>
      <p:ext uri="{BB962C8B-B14F-4D97-AF65-F5344CB8AC3E}">
        <p14:creationId xmlns:p14="http://schemas.microsoft.com/office/powerpoint/2010/main" val="1255055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96395"/>
            <a:ext cx="11887200" cy="2266005"/>
          </a:xfrm>
          <a:prstGeom prst="rect">
            <a:avLst/>
          </a:prstGeom>
        </p:spPr>
        <p:txBody>
          <a:bodyPr wrap="square">
            <a:spAutoFit/>
          </a:bodyPr>
          <a:lstStyle/>
          <a:p>
            <a:pPr algn="just">
              <a:lnSpc>
                <a:spcPct val="107000"/>
              </a:lnSpc>
              <a:spcAft>
                <a:spcPts val="800"/>
              </a:spcAft>
            </a:pPr>
            <a:r>
              <a:rPr lang="ru-RU" sz="2200" dirty="0">
                <a:latin typeface="Calibri" panose="020F0502020204030204" pitchFamily="34" charset="0"/>
                <a:ea typeface="Calibri" panose="020F0502020204030204" pitchFamily="34" charset="0"/>
                <a:cs typeface="Times New Roman" panose="02020603050405020304" pitchFamily="18" charset="0"/>
              </a:rPr>
              <a:t>Спутник Земли- это Луна. Она вращается вокруг нашей планеты. По размеру Луна почти в 4 раза меньше Земли, хотя на небе она выглядит почти как Солнце. Луна кажется большой, потому что находится рядом с нами. На ракете до нее можно добраться всего за два дня. Атмосфера на Луне практически отсутствует, здесь то невыносимо жарко, то очень-очень холодно. На Луне нет ни воды, ни воздуха, ни жизни. Тёмные пятна на лунной поверхности называются морями, но это просто огромные впадины. Луна  совершает полный оборот вокруг Земли за 28 дней.</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луна"/>
          <p:cNvPicPr/>
          <p:nvPr/>
        </p:nvPicPr>
        <p:blipFill>
          <a:blip r:embed="rId2">
            <a:extLst>
              <a:ext uri="{28A0092B-C50C-407E-A947-70E740481C1C}">
                <a14:useLocalDpi xmlns:a14="http://schemas.microsoft.com/office/drawing/2010/main"/>
              </a:ext>
            </a:extLst>
          </a:blip>
          <a:srcRect/>
          <a:stretch>
            <a:fillRect/>
          </a:stretch>
        </p:blipFill>
        <p:spPr bwMode="auto">
          <a:xfrm>
            <a:off x="191911" y="2462401"/>
            <a:ext cx="6626577" cy="4338996"/>
          </a:xfrm>
          <a:prstGeom prst="rect">
            <a:avLst/>
          </a:prstGeom>
          <a:noFill/>
          <a:ln>
            <a:noFill/>
          </a:ln>
        </p:spPr>
      </p:pic>
      <p:pic>
        <p:nvPicPr>
          <p:cNvPr id="1028" name="Picture 4" descr="Картинки по запросу луна поверхность"/>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8593" y="2505816"/>
            <a:ext cx="4584826" cy="429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3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астероиды в солнечной системе"/>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024" y="2404534"/>
            <a:ext cx="12469057" cy="48090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1600" y="203526"/>
            <a:ext cx="11909778" cy="2039020"/>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Кроме планет и их спутников, вокруг Солнца вращается множество других космических тел. Между Марсом и Юпитером астрономы обнаружили скопление летающих камней – астероидов.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Их там так много, что они образуют плотное кольцо – пояс астероидов.</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50557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49956"/>
            <a:ext cx="10515600" cy="6005688"/>
          </a:xfrm>
        </p:spPr>
        <p:txBody>
          <a:bodyPr/>
          <a:lstStyle/>
          <a:p>
            <a:pPr algn="ctr"/>
            <a:r>
              <a:rPr lang="ru-RU" sz="2800" dirty="0">
                <a:latin typeface="Calibri" panose="020F0502020204030204" pitchFamily="34" charset="0"/>
                <a:cs typeface="Calibri" panose="020F0502020204030204" pitchFamily="34" charset="0"/>
              </a:rPr>
              <a:t>Как видите, наша планета Земля – маленькая частица в этом огромном космическом пространстве!</a:t>
            </a:r>
            <a:r>
              <a:rPr lang="ru-RU" sz="2000" dirty="0">
                <a:latin typeface="Calibri" panose="020F0502020204030204" pitchFamily="34" charset="0"/>
                <a:cs typeface="Calibri" panose="020F0502020204030204" pitchFamily="34" charset="0"/>
              </a:rPr>
              <a:t/>
            </a:r>
            <a:br>
              <a:rPr lang="ru-RU" sz="2000" dirty="0">
                <a:latin typeface="Calibri" panose="020F0502020204030204" pitchFamily="34" charset="0"/>
                <a:cs typeface="Calibri" panose="020F0502020204030204" pitchFamily="34" charset="0"/>
              </a:rPr>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dirty="0">
                <a:latin typeface="Calibri" panose="020F0502020204030204" pitchFamily="34" charset="0"/>
                <a:cs typeface="Calibri" panose="020F0502020204030204" pitchFamily="34" charset="0"/>
              </a:rPr>
              <a:t>Спасибо за внимание!</a:t>
            </a: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8500" y="1524000"/>
            <a:ext cx="5715000" cy="3810000"/>
          </a:xfrm>
          <a:prstGeom prst="rect">
            <a:avLst/>
          </a:prstGeom>
        </p:spPr>
      </p:pic>
    </p:spTree>
    <p:extLst>
      <p:ext uri="{BB962C8B-B14F-4D97-AF65-F5344CB8AC3E}">
        <p14:creationId xmlns:p14="http://schemas.microsoft.com/office/powerpoint/2010/main" val="69920683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365125"/>
            <a:ext cx="10515600" cy="707319"/>
          </a:xfrm>
        </p:spPr>
        <p:txBody>
          <a:bodyPr>
            <a:normAutofit fontScale="90000"/>
          </a:bodyPr>
          <a:lstStyle/>
          <a:p>
            <a:pPr algn="ctr"/>
            <a:r>
              <a:rPr lang="ru-RU" sz="4800" dirty="0">
                <a:latin typeface="Calibri" panose="020F0502020204030204" pitchFamily="34" charset="0"/>
                <a:cs typeface="Calibri" panose="020F0502020204030204" pitchFamily="34" charset="0"/>
              </a:rPr>
              <a:t>Список используемых источников</a:t>
            </a:r>
            <a:r>
              <a:rPr lang="ru-RU" dirty="0"/>
              <a:t>:</a:t>
            </a:r>
          </a:p>
        </p:txBody>
      </p:sp>
      <p:sp>
        <p:nvSpPr>
          <p:cNvPr id="4" name="Объект 3"/>
          <p:cNvSpPr>
            <a:spLocks noGrp="1"/>
          </p:cNvSpPr>
          <p:nvPr>
            <p:ph idx="1"/>
          </p:nvPr>
        </p:nvSpPr>
        <p:spPr>
          <a:xfrm>
            <a:off x="1120000" y="1162756"/>
            <a:ext cx="10405956" cy="5836356"/>
          </a:xfrm>
        </p:spPr>
        <p:txBody>
          <a:bodyPr>
            <a:normAutofit lnSpcReduction="10000"/>
          </a:bodyPr>
          <a:lstStyle/>
          <a:p>
            <a:pPr marL="514350" indent="-514350">
              <a:buAutoNum type="arabicPeriod"/>
            </a:pPr>
            <a:r>
              <a:rPr lang="ru-RU" dirty="0"/>
              <a:t>Травина И.В. «Планета Земля» -  М: </a:t>
            </a:r>
            <a:r>
              <a:rPr lang="ru-RU" dirty="0" err="1"/>
              <a:t>Росмэн</a:t>
            </a:r>
            <a:r>
              <a:rPr lang="ru-RU" dirty="0"/>
              <a:t>, 2013 </a:t>
            </a:r>
          </a:p>
          <a:p>
            <a:pPr marL="514350" indent="-514350">
              <a:buAutoNum type="arabicPeriod"/>
            </a:pPr>
            <a:r>
              <a:rPr lang="ru-RU" dirty="0"/>
              <a:t>Гуричева Е.А. «Космос» - М: </a:t>
            </a:r>
            <a:r>
              <a:rPr lang="ru-RU" dirty="0" err="1"/>
              <a:t>Росмэн</a:t>
            </a:r>
            <a:r>
              <a:rPr lang="ru-RU" dirty="0"/>
              <a:t>, 2013</a:t>
            </a:r>
          </a:p>
          <a:p>
            <a:pPr marL="514350" indent="-514350">
              <a:buAutoNum type="arabicPeriod"/>
            </a:pPr>
            <a:r>
              <a:rPr lang="ru-RU" dirty="0"/>
              <a:t>Цветков В.И. «Звездное небо» - М: </a:t>
            </a:r>
            <a:r>
              <a:rPr lang="ru-RU" dirty="0" err="1"/>
              <a:t>Эксмо</a:t>
            </a:r>
            <a:r>
              <a:rPr lang="ru-RU" dirty="0"/>
              <a:t>, 2014</a:t>
            </a:r>
          </a:p>
          <a:p>
            <a:pPr marL="514350" indent="-514350">
              <a:buAutoNum type="arabicPeriod"/>
            </a:pPr>
            <a:r>
              <a:rPr lang="ru-RU" dirty="0"/>
              <a:t>Большая энциклопедия для детей – </a:t>
            </a:r>
            <a:r>
              <a:rPr lang="ru-RU" dirty="0" err="1"/>
              <a:t>Ростов</a:t>
            </a:r>
            <a:r>
              <a:rPr lang="ru-RU" dirty="0"/>
              <a:t> н/Д: </a:t>
            </a:r>
            <a:r>
              <a:rPr lang="ru-RU" dirty="0" err="1"/>
              <a:t>Владис</a:t>
            </a:r>
            <a:r>
              <a:rPr lang="ru-RU" dirty="0"/>
              <a:t>, 2015</a:t>
            </a:r>
          </a:p>
          <a:p>
            <a:pPr marL="514350" indent="-514350">
              <a:buAutoNum type="arabicPeriod"/>
            </a:pPr>
            <a:r>
              <a:rPr lang="en-US" dirty="0">
                <a:hlinkClick r:id="rId2"/>
              </a:rPr>
              <a:t>http://spacegid.com/planetyi-nashey-s-vami-solnechnoy-sistemyi.html</a:t>
            </a:r>
            <a:endParaRPr lang="ru-RU" dirty="0"/>
          </a:p>
          <a:p>
            <a:pPr marL="514350" indent="-514350">
              <a:buAutoNum type="arabicPeriod"/>
            </a:pPr>
            <a:r>
              <a:rPr lang="en-US" dirty="0">
                <a:hlinkClick r:id="rId3"/>
              </a:rPr>
              <a:t>https://hi-news.ru/tag/planety</a:t>
            </a:r>
            <a:endParaRPr lang="ru-RU" dirty="0"/>
          </a:p>
          <a:p>
            <a:pPr marL="514350" indent="-514350">
              <a:buAutoNum type="arabicPeriod"/>
            </a:pPr>
            <a:r>
              <a:rPr lang="en-US" dirty="0">
                <a:hlinkClick r:id="rId4"/>
              </a:rPr>
              <a:t>http://www.datacube.tv/2014/08/naychnue-factu-o-planete-zemlya.html</a:t>
            </a:r>
            <a:endParaRPr lang="ru-RU" dirty="0"/>
          </a:p>
          <a:p>
            <a:pPr marL="514350" indent="-514350">
              <a:buAutoNum type="arabicPeriod"/>
            </a:pPr>
            <a:r>
              <a:rPr lang="en-US" dirty="0">
                <a:hlinkClick r:id="rId5"/>
              </a:rPr>
              <a:t>http://100-faktov.ru/category/nauka/astronomiya/</a:t>
            </a:r>
            <a:endParaRPr lang="ru-RU" dirty="0"/>
          </a:p>
          <a:p>
            <a:pPr marL="514350" indent="-514350">
              <a:buAutoNum type="arabicPeriod"/>
            </a:pPr>
            <a:r>
              <a:rPr lang="en-US" dirty="0">
                <a:hlinkClick r:id="rId6"/>
              </a:rPr>
              <a:t>http://www.krugosvet.ru/enc/nauka_i_tehnika/astronomiya/LUNA.html</a:t>
            </a:r>
            <a:endParaRPr lang="ru-RU" dirty="0"/>
          </a:p>
          <a:p>
            <a:pPr marL="514350" indent="-514350">
              <a:buAutoNum type="arabicPeriod"/>
            </a:pPr>
            <a:r>
              <a:rPr lang="en-US" dirty="0">
                <a:hlinkClick r:id="rId7"/>
              </a:rPr>
              <a:t>http://www.contenton.ru/geo-solnechnay-sistema-asteroids/</a:t>
            </a: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70383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7379" y="714378"/>
            <a:ext cx="11017954" cy="1557542"/>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Мы – земляне! Мы живём на планете Земля.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Она с огромной скоростью мчится в космическом пространстве вокруг звезды под названием Солнце.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http://www.siwallpaperhd.com/wp-content/uploads/2015/05/awesome_planet_earth_wallpaper_hd_1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246489" y="2178756"/>
            <a:ext cx="8037689" cy="4679244"/>
          </a:xfrm>
          <a:prstGeom prst="rect">
            <a:avLst/>
          </a:prstGeom>
          <a:noFill/>
          <a:ln>
            <a:noFill/>
          </a:ln>
        </p:spPr>
      </p:pic>
    </p:spTree>
    <p:extLst>
      <p:ext uri="{BB962C8B-B14F-4D97-AF65-F5344CB8AC3E}">
        <p14:creationId xmlns:p14="http://schemas.microsoft.com/office/powerpoint/2010/main" val="16373811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534" y="869246"/>
            <a:ext cx="4730044" cy="4426276"/>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Солнце – это огромный огненный шар.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Другие звёзды кажутся искорками – так далеки они от нас, а Солнце – самая близкая к нам звезда.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Оно дарит нам тепло и свет, без него не было бы жизни на Земле.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https://www.1zoom.ru/big2/857/301065-alexfas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3511" y="1016000"/>
            <a:ext cx="6953660"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00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39166"/>
            <a:ext cx="12191999" cy="2376997"/>
          </a:xfrm>
          <a:prstGeom prst="rect">
            <a:avLst/>
          </a:prstGeom>
          <a:noFill/>
        </p:spPr>
        <p:txBody>
          <a:bodyPr wrap="square">
            <a:spAutoFit/>
          </a:bodyPr>
          <a:lstStyle/>
          <a:p>
            <a:pPr algn="just">
              <a:lnSpc>
                <a:spcPct val="107000"/>
              </a:lnSpc>
              <a:spcAft>
                <a:spcPts val="800"/>
              </a:spcAft>
            </a:pPr>
            <a:r>
              <a:rPr lang="ru-RU" sz="2800" dirty="0">
                <a:latin typeface="Calibri" panose="020F0502020204030204" pitchFamily="34" charset="0"/>
                <a:cs typeface="Calibri" panose="020F0502020204030204" pitchFamily="34" charset="0"/>
              </a:rPr>
              <a:t>Вокруг Солнца по своим орбитам вращаются ещё семь планет – Меркурий, Венера, Марс, Юпитер, Сатурн, Уран и Нептун. Одни из них значительно больше Земли, другие – меньше. Все эти планеты со своими спутниками, а также другие космические тела, вроде планеты-карлика Плутон, комет и астероидов составляют       Солнечную систему.</a:t>
            </a:r>
          </a:p>
        </p:txBody>
      </p:sp>
      <p:pic>
        <p:nvPicPr>
          <p:cNvPr id="4" name="Рисунок 3" descr="C:\Users\Илья\AppData\Local\Microsoft\Windows\INetCache\Content.Word\Astronomi-povedali-ob-otkritii.jpg"/>
          <p:cNvPicPr/>
          <p:nvPr/>
        </p:nvPicPr>
        <p:blipFill>
          <a:blip r:embed="rId2">
            <a:extLst>
              <a:ext uri="{28A0092B-C50C-407E-A947-70E740481C1C}">
                <a14:useLocalDpi xmlns:a14="http://schemas.microsoft.com/office/drawing/2010/main"/>
              </a:ext>
            </a:extLst>
          </a:blip>
          <a:srcRect/>
          <a:stretch>
            <a:fillRect/>
          </a:stretch>
        </p:blipFill>
        <p:spPr bwMode="auto">
          <a:xfrm>
            <a:off x="1625601" y="2816163"/>
            <a:ext cx="8466666" cy="4397437"/>
          </a:xfrm>
          <a:prstGeom prst="rect">
            <a:avLst/>
          </a:prstGeom>
          <a:noFill/>
          <a:ln>
            <a:noFill/>
          </a:ln>
        </p:spPr>
      </p:pic>
    </p:spTree>
    <p:extLst>
      <p:ext uri="{BB962C8B-B14F-4D97-AF65-F5344CB8AC3E}">
        <p14:creationId xmlns:p14="http://schemas.microsoft.com/office/powerpoint/2010/main" val="849795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402" y="474133"/>
            <a:ext cx="4605866" cy="6124754"/>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МЕРКУРИЙ – самая близкая к Солнцу планета. Она самая маленькая в нашей системе и движется по небу быстрее других планет. Поверхность Меркурия изрыта глубокими ямами, которые астрономы называют кратерами. Это могут быть не только следы извержения вулканов. Кратеры также образуются, когда на планету падают каменные глыбы – метеориты</a:t>
            </a:r>
            <a:endParaRPr lang="ru-RU" sz="2800" dirty="0"/>
          </a:p>
        </p:txBody>
      </p:sp>
      <p:pic>
        <p:nvPicPr>
          <p:cNvPr id="3" name="Рисунок 2" descr="http://t-l.ru/i/n/922/185922/tn_185922_1253902949e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3411" y="654756"/>
            <a:ext cx="6100589" cy="5944131"/>
          </a:xfrm>
          <a:prstGeom prst="rect">
            <a:avLst/>
          </a:prstGeom>
          <a:noFill/>
          <a:ln>
            <a:noFill/>
          </a:ln>
        </p:spPr>
      </p:pic>
    </p:spTree>
    <p:extLst>
      <p:ext uri="{BB962C8B-B14F-4D97-AF65-F5344CB8AC3E}">
        <p14:creationId xmlns:p14="http://schemas.microsoft.com/office/powerpoint/2010/main" val="4151881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531141" y="688622"/>
            <a:ext cx="4334370" cy="5604163"/>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ВЕНЕРА  находится к нам ближе всех планет, её хорошо видно с Земли. Вечером после заката или утром после восхода это сама я яркая точка на небе. По размеру Венера почти такая же как наша планета. Она окружена густым слоем облаков, которые состоят из капелек едкой кислоты.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ya-uznayu.ru/media/k2/items/cache/28b8f12309e9ac4afaade20e5d04ffc2_XL.jpg"/>
          <p:cNvPicPr/>
          <p:nvPr/>
        </p:nvPicPr>
        <p:blipFill>
          <a:blip r:embed="rId2">
            <a:extLst>
              <a:ext uri="{28A0092B-C50C-407E-A947-70E740481C1C}">
                <a14:useLocalDpi xmlns:a14="http://schemas.microsoft.com/office/drawing/2010/main"/>
              </a:ext>
            </a:extLst>
          </a:blip>
          <a:srcRect/>
          <a:stretch>
            <a:fillRect/>
          </a:stretch>
        </p:blipFill>
        <p:spPr bwMode="auto">
          <a:xfrm>
            <a:off x="5553074" y="861059"/>
            <a:ext cx="6638925" cy="5431725"/>
          </a:xfrm>
          <a:prstGeom prst="rect">
            <a:avLst/>
          </a:prstGeom>
          <a:noFill/>
          <a:ln>
            <a:noFill/>
          </a:ln>
        </p:spPr>
      </p:pic>
    </p:spTree>
    <p:extLst>
      <p:ext uri="{BB962C8B-B14F-4D97-AF65-F5344CB8AC3E}">
        <p14:creationId xmlns:p14="http://schemas.microsoft.com/office/powerpoint/2010/main" val="9223143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1200" y="610149"/>
            <a:ext cx="4549423" cy="5693866"/>
          </a:xfrm>
          <a:prstGeom prst="rect">
            <a:avLst/>
          </a:prstGeom>
        </p:spPr>
        <p:txBody>
          <a:bodyPr wrap="square">
            <a:spAutoFit/>
          </a:bodyPr>
          <a:lstStyle/>
          <a:p>
            <a:pPr algn="just"/>
            <a:r>
              <a:rPr lang="ru-RU" dirty="0">
                <a:latin typeface="Calibri" panose="020F0502020204030204" pitchFamily="34" charset="0"/>
                <a:ea typeface="Calibri" panose="020F0502020204030204" pitchFamily="34" charset="0"/>
                <a:cs typeface="Times New Roman" panose="02020603050405020304" pitchFamily="18" charset="0"/>
              </a:rPr>
              <a:t> </a:t>
            </a:r>
            <a:r>
              <a:rPr lang="ru-RU" sz="2800" dirty="0">
                <a:latin typeface="Calibri" panose="020F0502020204030204" pitchFamily="34" charset="0"/>
                <a:ea typeface="Calibri" panose="020F0502020204030204" pitchFamily="34" charset="0"/>
                <a:cs typeface="Times New Roman" panose="02020603050405020304" pitchFamily="18" charset="0"/>
              </a:rPr>
              <a:t>НАША ЗЕМЛЯ – третья планета от Солнца. Это единственная планета Солнечной системы, на которой существует жизнь. Планета окутана воздушной оболочкой – атмосферой. Атмосфера защищает Землю от палящих лучей Солнца и космического холода, поэтому у нас не слишком жарко и не слишком холодно.</a:t>
            </a:r>
            <a:endParaRPr lang="ru-RU" sz="2800" dirty="0"/>
          </a:p>
        </p:txBody>
      </p:sp>
      <p:pic>
        <p:nvPicPr>
          <p:cNvPr id="3" name="Рисунок 2" descr="http://alliedfront.com/wp-includes/Text/nasa-planet-earth-pictures-49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880981" y="316089"/>
            <a:ext cx="6311019" cy="6118579"/>
          </a:xfrm>
          <a:prstGeom prst="rect">
            <a:avLst/>
          </a:prstGeom>
          <a:noFill/>
          <a:ln>
            <a:noFill/>
          </a:ln>
        </p:spPr>
      </p:pic>
    </p:spTree>
    <p:extLst>
      <p:ext uri="{BB962C8B-B14F-4D97-AF65-F5344CB8AC3E}">
        <p14:creationId xmlns:p14="http://schemas.microsoft.com/office/powerpoint/2010/main" val="9144643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engelskfaget.dk/uploads/tx_cliopolaroidphotoflex/Guess_a_Planet_jules._Scanpix..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197601" y="474134"/>
            <a:ext cx="5994399" cy="6016978"/>
          </a:xfrm>
          <a:prstGeom prst="rect">
            <a:avLst/>
          </a:prstGeom>
          <a:noFill/>
          <a:ln>
            <a:noFill/>
          </a:ln>
        </p:spPr>
      </p:pic>
      <p:sp>
        <p:nvSpPr>
          <p:cNvPr id="3" name="Прямоугольник 2"/>
          <p:cNvSpPr/>
          <p:nvPr/>
        </p:nvSpPr>
        <p:spPr>
          <a:xfrm>
            <a:off x="225776" y="598311"/>
            <a:ext cx="5497690" cy="5262979"/>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МАРС – четвертая планета от Солнца. Он в два раза меньше Земли Поверхность Марса красно-коричневого цвета, потому что в его грунте много железа.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На планете суровый климат.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Здесь бывает намного холоднее, чем на Земле – ночью температура опускается до -85С.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Иногда случаются сильнейшие бури, которые поднимают пыль и камни высоко-высоко в небо.</a:t>
            </a:r>
            <a:endParaRPr lang="ru-RU" sz="2800" dirty="0"/>
          </a:p>
        </p:txBody>
      </p:sp>
    </p:spTree>
    <p:extLst>
      <p:ext uri="{BB962C8B-B14F-4D97-AF65-F5344CB8AC3E}">
        <p14:creationId xmlns:p14="http://schemas.microsoft.com/office/powerpoint/2010/main" val="4276089250"/>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34159"/>
            <a:ext cx="4955822" cy="3970318"/>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ЮПИТЕР – самая большая планета Солнечной системы. Она такая огромная, что все остальные планеты легко поместились бы внутри её! </a:t>
            </a: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У Юпитера нет твёрдой поверхности, твёрдое только ядро. В основном планета состоит из газа.</a:t>
            </a:r>
            <a:endParaRPr lang="ru-RU" sz="2800" dirty="0"/>
          </a:p>
        </p:txBody>
      </p:sp>
      <p:pic>
        <p:nvPicPr>
          <p:cNvPr id="3" name="Picture 2" descr="Картинки по запросу юпитер"/>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4831" y="274101"/>
            <a:ext cx="7110058" cy="612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973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Глубина</Template>
  <TotalTime>207</TotalTime>
  <Words>861</Words>
  <Application>Microsoft Office PowerPoint</Application>
  <PresentationFormat>Произвольный</PresentationFormat>
  <Paragraphs>46</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Глубина</vt:lpstr>
      <vt:lpstr>Наш космический дом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видите, наша планета Земля – маленькая частица в этом огромном космическом пространстве!                  Спасибо за внимание!</vt:lpstr>
      <vt:lpstr>Список используемых источников: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КОСМИЧЕСКИЙ  ДОМ</dc:title>
  <dc:creator>Илья Закиров</dc:creator>
  <cp:lastModifiedBy>Skazka</cp:lastModifiedBy>
  <cp:revision>28</cp:revision>
  <dcterms:created xsi:type="dcterms:W3CDTF">2017-03-26T06:09:40Z</dcterms:created>
  <dcterms:modified xsi:type="dcterms:W3CDTF">2025-03-28T12:20:15Z</dcterms:modified>
</cp:coreProperties>
</file>