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5" r:id="rId9"/>
    <p:sldId id="262" r:id="rId10"/>
    <p:sldId id="271" r:id="rId11"/>
    <p:sldId id="266" r:id="rId12"/>
    <p:sldId id="263" r:id="rId13"/>
    <p:sldId id="264" r:id="rId14"/>
    <p:sldId id="268" r:id="rId15"/>
    <p:sldId id="272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8872"/>
            <a:ext cx="3176587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908" y="3559348"/>
            <a:ext cx="321945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005137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68946"/>
            <a:ext cx="32194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2002582"/>
            <a:ext cx="32131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243408"/>
            <a:ext cx="3840163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368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0009-009-Akvarium-dom-dlja-ry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32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80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88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33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16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811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719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1613a313bb7ab4d38687cd176983ae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" y="2204864"/>
            <a:ext cx="9144000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052736"/>
            <a:ext cx="59404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35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odvodnyj_mir-1-768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" y="925860"/>
            <a:ext cx="9129936" cy="59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954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68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5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8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31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807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906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g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129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Skazka</cp:lastModifiedBy>
  <cp:revision>7</cp:revision>
  <dcterms:created xsi:type="dcterms:W3CDTF">2020-04-25T07:43:36Z</dcterms:created>
  <dcterms:modified xsi:type="dcterms:W3CDTF">2025-03-28T13:23:23Z</dcterms:modified>
</cp:coreProperties>
</file>