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7C8CE-FF0A-4140-A024-6C6F71828ED0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EEC17-E17A-41D1-B90F-23FA4465B65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3191078_71-p-belo-zheltii-fon-dlya-prezentatsii-7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714488"/>
            <a:ext cx="8215370" cy="2357454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b="1" dirty="0">
                <a:solidFill>
                  <a:srgbClr val="00B050"/>
                </a:solidFill>
              </a:rPr>
              <a:t>П</a:t>
            </a:r>
            <a:r>
              <a:rPr lang="ru-RU" b="1" dirty="0" smtClean="0">
                <a:solidFill>
                  <a:srgbClr val="00B050"/>
                </a:solidFill>
              </a:rPr>
              <a:t>роект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«Занимательные крышечки»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с детьми от 2 до 3 лет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365104"/>
            <a:ext cx="7391174" cy="2304256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2800" dirty="0" err="1" smtClean="0">
                <a:solidFill>
                  <a:schemeClr val="tx1"/>
                </a:solidFill>
              </a:rPr>
              <a:t>Овчинникова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</a:rPr>
              <a:t>Валентина Владимировна, 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</a:rPr>
              <a:t>старший воспитатель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с. </a:t>
            </a:r>
            <a:r>
              <a:rPr lang="ru-RU" sz="2400" dirty="0" err="1" smtClean="0">
                <a:solidFill>
                  <a:schemeClr val="tx1"/>
                </a:solidFill>
              </a:rPr>
              <a:t>Калаис</a:t>
            </a:r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2023 год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38038" y="642918"/>
            <a:ext cx="5606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Филиал «Сказка» МБДОУ детского сада «Колокольчик»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3191078_71-p-belo-zheltii-fon-dlya-prezentatsii-7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/>
              <a:t>Развивающие игры из крышек от детского питания.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5" name="Содержимое 4" descr="1aa3623a-22d3-49e9-9a67-2f1cd168ff0d.JPG"/>
          <p:cNvPicPr>
            <a:picLocks noGrp="1" noChangeAspect="1"/>
          </p:cNvPicPr>
          <p:nvPr>
            <p:ph idx="1"/>
          </p:nvPr>
        </p:nvPicPr>
        <p:blipFill>
          <a:blip r:embed="rId3"/>
          <a:srcRect t="13574" r="-6250" b="29603"/>
          <a:stretch>
            <a:fillRect/>
          </a:stretch>
        </p:blipFill>
        <p:spPr>
          <a:xfrm rot="16200000">
            <a:off x="1800462" y="842689"/>
            <a:ext cx="2428892" cy="28866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31fed643-63df-404b-98fe-cd7f899c559b.JPG"/>
          <p:cNvPicPr>
            <a:picLocks noChangeAspect="1"/>
          </p:cNvPicPr>
          <p:nvPr/>
        </p:nvPicPr>
        <p:blipFill>
          <a:blip r:embed="rId4"/>
          <a:srcRect t="16666" b="29167"/>
          <a:stretch>
            <a:fillRect/>
          </a:stretch>
        </p:blipFill>
        <p:spPr>
          <a:xfrm rot="16200000">
            <a:off x="5529280" y="3257538"/>
            <a:ext cx="3086100" cy="3714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82c0c23f-cf1f-40b6-b879-6f8af15aeb97.JPG"/>
          <p:cNvPicPr>
            <a:picLocks noChangeAspect="1"/>
          </p:cNvPicPr>
          <p:nvPr/>
        </p:nvPicPr>
        <p:blipFill>
          <a:blip r:embed="rId5"/>
          <a:srcRect t="6250" b="18750"/>
          <a:stretch>
            <a:fillRect/>
          </a:stretch>
        </p:blipFill>
        <p:spPr>
          <a:xfrm rot="16200000">
            <a:off x="1314437" y="2543159"/>
            <a:ext cx="2871788" cy="4786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bd72f28a-8a67-426c-93a5-c5f8074f0bb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72066" y="500042"/>
            <a:ext cx="3183224" cy="30718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3191078_71-p-belo-zheltii-fon-dlya-prezentatsii-7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/>
              <a:t>Э</a:t>
            </a:r>
            <a:r>
              <a:rPr lang="ru-RU" b="1" dirty="0" smtClean="0"/>
              <a:t>тапы работы над проектом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142984"/>
            <a:ext cx="8115328" cy="550072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Постановка цели и результата, оставление плана;</a:t>
            </a:r>
          </a:p>
          <a:p>
            <a:r>
              <a:rPr lang="ru-RU" dirty="0" smtClean="0"/>
              <a:t> </a:t>
            </a:r>
            <a:r>
              <a:rPr lang="ru-RU" dirty="0">
                <a:solidFill>
                  <a:srgbClr val="7030A0"/>
                </a:solidFill>
              </a:rPr>
              <a:t>С</a:t>
            </a:r>
            <a:r>
              <a:rPr lang="ru-RU" dirty="0" smtClean="0">
                <a:solidFill>
                  <a:srgbClr val="7030A0"/>
                </a:solidFill>
              </a:rPr>
              <a:t>бор информации по теме проекта, привлечение к проекту родителей воспитанников;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Проведение образовательной деятельности с воспитанниками;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Демонстрация </a:t>
            </a:r>
            <a:r>
              <a:rPr lang="ru-RU" dirty="0">
                <a:solidFill>
                  <a:srgbClr val="002060"/>
                </a:solidFill>
              </a:rPr>
              <a:t>различных вариантов игр с крышками в виде коротких видеороликов для родителей с участием детей.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3191078_71-p-belo-zheltii-fon-dlya-prezentatsii-7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Образовательная деятельность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1714480" y="1285860"/>
            <a:ext cx="928694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4282" y="2071678"/>
            <a:ext cx="57186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Художественно-эстетическое развитие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/>
              <a:t> </a:t>
            </a:r>
            <a:r>
              <a:rPr lang="ru-RU" sz="2400" dirty="0" smtClean="0"/>
              <a:t>Лепка «Рыбки в аквариуме»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Рисование «Цветы в вазе»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06028" y="1571612"/>
            <a:ext cx="5937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</a:rPr>
              <a:t>Конструирование по шаблонам и </a:t>
            </a:r>
            <a:r>
              <a:rPr lang="ru-RU" sz="2400" b="1" i="1" dirty="0" smtClean="0">
                <a:solidFill>
                  <a:srgbClr val="002060"/>
                </a:solidFill>
              </a:rPr>
              <a:t>схемам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6200000" flipH="1">
            <a:off x="5750727" y="1321579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14876" y="2786058"/>
            <a:ext cx="44291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</a:rPr>
              <a:t>Познавательное развитие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/>
              <a:t> </a:t>
            </a:r>
            <a:r>
              <a:rPr lang="ru-RU" sz="2400" dirty="0" smtClean="0"/>
              <a:t>формирование элементарных математических представлений</a:t>
            </a:r>
          </a:p>
          <a:p>
            <a:r>
              <a:rPr lang="ru-RU" sz="2400" dirty="0" smtClean="0"/>
              <a:t>Экспериментирование</a:t>
            </a:r>
            <a:r>
              <a:rPr lang="ru-RU" sz="2400" dirty="0"/>
              <a:t> с крышками в воде (тонут – не тонут), в песке </a:t>
            </a:r>
            <a:r>
              <a:rPr lang="ru-RU" sz="2400" dirty="0" smtClean="0"/>
              <a:t>«</a:t>
            </a:r>
            <a:r>
              <a:rPr lang="ru-RU" sz="2400" dirty="0"/>
              <a:t>Картина на песке</a:t>
            </a:r>
            <a:r>
              <a:rPr lang="ru-RU" sz="2400" dirty="0" smtClean="0"/>
              <a:t>»,«</a:t>
            </a:r>
            <a:r>
              <a:rPr lang="ru-RU" sz="2400" dirty="0"/>
              <a:t>Цветные дорожки</a:t>
            </a:r>
            <a:r>
              <a:rPr lang="ru-RU" sz="2400" dirty="0" smtClean="0"/>
              <a:t>»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rot="16200000" flipH="1">
            <a:off x="7322363" y="2178835"/>
            <a:ext cx="714380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57224" y="3286124"/>
            <a:ext cx="36433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</a:rPr>
              <a:t>Физическое развитие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/>
              <a:t>П/И «Забрось крышку в корзину», «Пройди по камушкам», «Перепрыгни змейку».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85720" y="5214950"/>
            <a:ext cx="65722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</a:rPr>
              <a:t>Речевое развитие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Чтение </a:t>
            </a:r>
            <a:r>
              <a:rPr lang="ru-RU" sz="2400" dirty="0"/>
              <a:t>художественной литературы о превращениях,  о </a:t>
            </a:r>
            <a:r>
              <a:rPr lang="ru-RU" sz="2400" dirty="0" smtClean="0"/>
              <a:t>волшебстве;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Беседы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154</Words>
  <Application>Microsoft Office PowerPoint</Application>
  <PresentationFormat>Экран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Проект «Занимательные крышечки» с детьми от 2 до 3 лет</vt:lpstr>
      <vt:lpstr>Развивающие игры из крышек от детского питания. </vt:lpstr>
      <vt:lpstr>Этапы работы над проектом</vt:lpstr>
      <vt:lpstr>Образовательная деятельность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«Занимательные крышечки» с детьми от 2 до 3 лет</dc:title>
  <dc:creator>Пользователь Windows</dc:creator>
  <cp:lastModifiedBy>Skazka</cp:lastModifiedBy>
  <cp:revision>10</cp:revision>
  <dcterms:created xsi:type="dcterms:W3CDTF">2024-01-23T18:57:15Z</dcterms:created>
  <dcterms:modified xsi:type="dcterms:W3CDTF">2025-10-06T12:14:37Z</dcterms:modified>
</cp:coreProperties>
</file>